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2" r:id="rId3"/>
    <p:sldId id="263" r:id="rId4"/>
    <p:sldId id="259" r:id="rId5"/>
    <p:sldId id="260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0693400" cy="7569200"/>
  <p:notesSz cx="10693400" cy="75692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243D9E50-8710-439E-A948-E9DBD8291EE9}">
          <p14:sldIdLst>
            <p14:sldId id="256"/>
            <p14:sldId id="262"/>
            <p14:sldId id="263"/>
            <p14:sldId id="259"/>
            <p14:sldId id="260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7878"/>
    <a:srgbClr val="C45DAC"/>
    <a:srgbClr val="6012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46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481" y="2346452"/>
            <a:ext cx="9094788" cy="15895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962" y="4238752"/>
            <a:ext cx="7489825" cy="1892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3"/>
            <a:ext cx="4937760" cy="7560309"/>
          </a:xfrm>
          <a:custGeom>
            <a:avLst/>
            <a:gdLst/>
            <a:ahLst/>
            <a:cxnLst/>
            <a:rect l="l" t="t" r="r" b="b"/>
            <a:pathLst>
              <a:path w="4937760" h="7560309">
                <a:moveTo>
                  <a:pt x="4937379" y="0"/>
                </a:moveTo>
                <a:lnTo>
                  <a:pt x="0" y="0"/>
                </a:lnTo>
                <a:lnTo>
                  <a:pt x="0" y="7560183"/>
                </a:lnTo>
                <a:lnTo>
                  <a:pt x="4937379" y="7560183"/>
                </a:lnTo>
                <a:lnTo>
                  <a:pt x="4937379" y="0"/>
                </a:lnTo>
                <a:close/>
              </a:path>
            </a:pathLst>
          </a:custGeom>
          <a:solidFill>
            <a:srgbClr val="6012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69379" y="1544294"/>
            <a:ext cx="4468495" cy="6016625"/>
          </a:xfrm>
          <a:custGeom>
            <a:avLst/>
            <a:gdLst/>
            <a:ahLst/>
            <a:cxnLst/>
            <a:rect l="l" t="t" r="r" b="b"/>
            <a:pathLst>
              <a:path w="4468495" h="6016625">
                <a:moveTo>
                  <a:pt x="4468444" y="4085869"/>
                </a:moveTo>
                <a:lnTo>
                  <a:pt x="4437037" y="4111269"/>
                </a:lnTo>
                <a:lnTo>
                  <a:pt x="4400804" y="4149369"/>
                </a:lnTo>
                <a:lnTo>
                  <a:pt x="4363974" y="4174769"/>
                </a:lnTo>
                <a:lnTo>
                  <a:pt x="4326521" y="4212869"/>
                </a:lnTo>
                <a:lnTo>
                  <a:pt x="4288409" y="4238269"/>
                </a:lnTo>
                <a:lnTo>
                  <a:pt x="4249585" y="4276369"/>
                </a:lnTo>
                <a:lnTo>
                  <a:pt x="4210024" y="4301769"/>
                </a:lnTo>
                <a:lnTo>
                  <a:pt x="4169664" y="4327169"/>
                </a:lnTo>
                <a:lnTo>
                  <a:pt x="4128490" y="4365269"/>
                </a:lnTo>
                <a:lnTo>
                  <a:pt x="4086453" y="4390669"/>
                </a:lnTo>
                <a:lnTo>
                  <a:pt x="4058755" y="4403369"/>
                </a:lnTo>
                <a:lnTo>
                  <a:pt x="4028783" y="4428769"/>
                </a:lnTo>
                <a:lnTo>
                  <a:pt x="3996702" y="4441469"/>
                </a:lnTo>
                <a:lnTo>
                  <a:pt x="3962628" y="4466869"/>
                </a:lnTo>
                <a:lnTo>
                  <a:pt x="3926751" y="4492269"/>
                </a:lnTo>
                <a:lnTo>
                  <a:pt x="3889184" y="4504969"/>
                </a:lnTo>
                <a:lnTo>
                  <a:pt x="3850106" y="4530369"/>
                </a:lnTo>
                <a:lnTo>
                  <a:pt x="3809644" y="4555769"/>
                </a:lnTo>
                <a:lnTo>
                  <a:pt x="3767950" y="4568469"/>
                </a:lnTo>
                <a:lnTo>
                  <a:pt x="3725189" y="4593869"/>
                </a:lnTo>
                <a:lnTo>
                  <a:pt x="3681488" y="4619269"/>
                </a:lnTo>
                <a:lnTo>
                  <a:pt x="3637026" y="4631969"/>
                </a:lnTo>
                <a:lnTo>
                  <a:pt x="3591915" y="4657369"/>
                </a:lnTo>
                <a:lnTo>
                  <a:pt x="3316440" y="4733569"/>
                </a:lnTo>
                <a:lnTo>
                  <a:pt x="3271101" y="4733569"/>
                </a:lnTo>
                <a:lnTo>
                  <a:pt x="3226333" y="4746269"/>
                </a:lnTo>
                <a:lnTo>
                  <a:pt x="3096907" y="4746269"/>
                </a:lnTo>
                <a:lnTo>
                  <a:pt x="3055886" y="4733569"/>
                </a:lnTo>
                <a:lnTo>
                  <a:pt x="3016173" y="4720869"/>
                </a:lnTo>
                <a:lnTo>
                  <a:pt x="2977921" y="4708169"/>
                </a:lnTo>
                <a:lnTo>
                  <a:pt x="2941282" y="4695469"/>
                </a:lnTo>
                <a:lnTo>
                  <a:pt x="2873413" y="4657369"/>
                </a:lnTo>
                <a:lnTo>
                  <a:pt x="2842488" y="4631969"/>
                </a:lnTo>
                <a:lnTo>
                  <a:pt x="2813774" y="4593869"/>
                </a:lnTo>
                <a:lnTo>
                  <a:pt x="2787408" y="4555769"/>
                </a:lnTo>
                <a:lnTo>
                  <a:pt x="2763558" y="4517669"/>
                </a:lnTo>
                <a:lnTo>
                  <a:pt x="2743619" y="4479569"/>
                </a:lnTo>
                <a:lnTo>
                  <a:pt x="2727452" y="4428769"/>
                </a:lnTo>
                <a:lnTo>
                  <a:pt x="2714929" y="4390669"/>
                </a:lnTo>
                <a:lnTo>
                  <a:pt x="2705900" y="4352569"/>
                </a:lnTo>
                <a:lnTo>
                  <a:pt x="2700236" y="4301769"/>
                </a:lnTo>
                <a:lnTo>
                  <a:pt x="2697784" y="4263669"/>
                </a:lnTo>
                <a:lnTo>
                  <a:pt x="2698407" y="4225569"/>
                </a:lnTo>
                <a:lnTo>
                  <a:pt x="2701975" y="4174769"/>
                </a:lnTo>
                <a:lnTo>
                  <a:pt x="2708351" y="4136669"/>
                </a:lnTo>
                <a:lnTo>
                  <a:pt x="2717393" y="4085869"/>
                </a:lnTo>
                <a:lnTo>
                  <a:pt x="2728963" y="4047769"/>
                </a:lnTo>
                <a:lnTo>
                  <a:pt x="2742920" y="3996969"/>
                </a:lnTo>
                <a:lnTo>
                  <a:pt x="2759113" y="3958869"/>
                </a:lnTo>
                <a:lnTo>
                  <a:pt x="2777426" y="3908069"/>
                </a:lnTo>
                <a:lnTo>
                  <a:pt x="2797708" y="3869969"/>
                </a:lnTo>
                <a:lnTo>
                  <a:pt x="2819819" y="3831869"/>
                </a:lnTo>
                <a:lnTo>
                  <a:pt x="2843631" y="3781069"/>
                </a:lnTo>
                <a:lnTo>
                  <a:pt x="2868993" y="3742969"/>
                </a:lnTo>
                <a:lnTo>
                  <a:pt x="2895765" y="3704869"/>
                </a:lnTo>
                <a:lnTo>
                  <a:pt x="2923819" y="3666769"/>
                </a:lnTo>
                <a:lnTo>
                  <a:pt x="2953004" y="3628669"/>
                </a:lnTo>
                <a:lnTo>
                  <a:pt x="2983192" y="3590569"/>
                </a:lnTo>
                <a:lnTo>
                  <a:pt x="3014243" y="3552469"/>
                </a:lnTo>
                <a:lnTo>
                  <a:pt x="3046018" y="3514369"/>
                </a:lnTo>
                <a:lnTo>
                  <a:pt x="3078365" y="3476269"/>
                </a:lnTo>
                <a:lnTo>
                  <a:pt x="3111157" y="3450869"/>
                </a:lnTo>
                <a:lnTo>
                  <a:pt x="3144253" y="3412769"/>
                </a:lnTo>
                <a:lnTo>
                  <a:pt x="3177527" y="3387369"/>
                </a:lnTo>
                <a:lnTo>
                  <a:pt x="3212160" y="3349269"/>
                </a:lnTo>
                <a:lnTo>
                  <a:pt x="3246971" y="3323869"/>
                </a:lnTo>
                <a:lnTo>
                  <a:pt x="3316376" y="3247669"/>
                </a:lnTo>
                <a:lnTo>
                  <a:pt x="3350615" y="3222269"/>
                </a:lnTo>
                <a:lnTo>
                  <a:pt x="3384321" y="3184169"/>
                </a:lnTo>
                <a:lnTo>
                  <a:pt x="3417303" y="3146069"/>
                </a:lnTo>
                <a:lnTo>
                  <a:pt x="3449396" y="3107969"/>
                </a:lnTo>
                <a:lnTo>
                  <a:pt x="3480397" y="3069869"/>
                </a:lnTo>
                <a:lnTo>
                  <a:pt x="3510153" y="3031769"/>
                </a:lnTo>
                <a:lnTo>
                  <a:pt x="3538474" y="2993669"/>
                </a:lnTo>
                <a:lnTo>
                  <a:pt x="3565182" y="2955569"/>
                </a:lnTo>
                <a:lnTo>
                  <a:pt x="3590099" y="2917469"/>
                </a:lnTo>
                <a:lnTo>
                  <a:pt x="3613061" y="2879369"/>
                </a:lnTo>
                <a:lnTo>
                  <a:pt x="3633863" y="2841269"/>
                </a:lnTo>
                <a:lnTo>
                  <a:pt x="3652355" y="2790469"/>
                </a:lnTo>
                <a:lnTo>
                  <a:pt x="3668331" y="2752369"/>
                </a:lnTo>
                <a:lnTo>
                  <a:pt x="3681641" y="2714269"/>
                </a:lnTo>
                <a:lnTo>
                  <a:pt x="3692093" y="2676169"/>
                </a:lnTo>
                <a:lnTo>
                  <a:pt x="3699510" y="2638069"/>
                </a:lnTo>
                <a:lnTo>
                  <a:pt x="3703713" y="2599969"/>
                </a:lnTo>
                <a:lnTo>
                  <a:pt x="3704526" y="2561869"/>
                </a:lnTo>
                <a:lnTo>
                  <a:pt x="3701758" y="2523769"/>
                </a:lnTo>
                <a:lnTo>
                  <a:pt x="3695255" y="2485669"/>
                </a:lnTo>
                <a:lnTo>
                  <a:pt x="3684828" y="2447569"/>
                </a:lnTo>
                <a:lnTo>
                  <a:pt x="3670287" y="2409469"/>
                </a:lnTo>
                <a:lnTo>
                  <a:pt x="3651478" y="2371369"/>
                </a:lnTo>
                <a:lnTo>
                  <a:pt x="3628199" y="2345969"/>
                </a:lnTo>
                <a:lnTo>
                  <a:pt x="3610559" y="2320569"/>
                </a:lnTo>
                <a:lnTo>
                  <a:pt x="3590048" y="2307869"/>
                </a:lnTo>
                <a:lnTo>
                  <a:pt x="3566795" y="2295169"/>
                </a:lnTo>
                <a:lnTo>
                  <a:pt x="3540950" y="2282469"/>
                </a:lnTo>
                <a:lnTo>
                  <a:pt x="3512616" y="2269769"/>
                </a:lnTo>
                <a:lnTo>
                  <a:pt x="3338245" y="2269769"/>
                </a:lnTo>
                <a:lnTo>
                  <a:pt x="3297720" y="2282469"/>
                </a:lnTo>
                <a:lnTo>
                  <a:pt x="3255619" y="2295169"/>
                </a:lnTo>
                <a:lnTo>
                  <a:pt x="3212058" y="2307869"/>
                </a:lnTo>
                <a:lnTo>
                  <a:pt x="3121075" y="2333269"/>
                </a:lnTo>
                <a:lnTo>
                  <a:pt x="3073920" y="2358669"/>
                </a:lnTo>
                <a:lnTo>
                  <a:pt x="2976892" y="2409469"/>
                </a:lnTo>
                <a:lnTo>
                  <a:pt x="2826524" y="2485669"/>
                </a:lnTo>
                <a:lnTo>
                  <a:pt x="2622372" y="2638069"/>
                </a:lnTo>
                <a:lnTo>
                  <a:pt x="2557335" y="2688869"/>
                </a:lnTo>
                <a:lnTo>
                  <a:pt x="2517559" y="2714269"/>
                </a:lnTo>
                <a:lnTo>
                  <a:pt x="2456484" y="2765069"/>
                </a:lnTo>
                <a:lnTo>
                  <a:pt x="2378379" y="2841269"/>
                </a:lnTo>
                <a:lnTo>
                  <a:pt x="2367673" y="2853969"/>
                </a:lnTo>
                <a:lnTo>
                  <a:pt x="2358034" y="2853969"/>
                </a:lnTo>
                <a:lnTo>
                  <a:pt x="2349093" y="2866669"/>
                </a:lnTo>
                <a:lnTo>
                  <a:pt x="2340521" y="2879369"/>
                </a:lnTo>
                <a:lnTo>
                  <a:pt x="2329751" y="2879369"/>
                </a:lnTo>
                <a:lnTo>
                  <a:pt x="2309647" y="2904769"/>
                </a:lnTo>
                <a:lnTo>
                  <a:pt x="2298877" y="2917469"/>
                </a:lnTo>
                <a:lnTo>
                  <a:pt x="2270912" y="2942869"/>
                </a:lnTo>
                <a:lnTo>
                  <a:pt x="2242274" y="2968269"/>
                </a:lnTo>
                <a:lnTo>
                  <a:pt x="2213051" y="3006369"/>
                </a:lnTo>
                <a:lnTo>
                  <a:pt x="2183346" y="3031769"/>
                </a:lnTo>
                <a:lnTo>
                  <a:pt x="2153247" y="3069869"/>
                </a:lnTo>
                <a:lnTo>
                  <a:pt x="2122843" y="3107969"/>
                </a:lnTo>
                <a:lnTo>
                  <a:pt x="2092261" y="3133369"/>
                </a:lnTo>
                <a:lnTo>
                  <a:pt x="1969820" y="3285769"/>
                </a:lnTo>
                <a:lnTo>
                  <a:pt x="1939671" y="3336569"/>
                </a:lnTo>
                <a:lnTo>
                  <a:pt x="1909889" y="3374669"/>
                </a:lnTo>
                <a:lnTo>
                  <a:pt x="1880590" y="3412769"/>
                </a:lnTo>
                <a:lnTo>
                  <a:pt x="1851850" y="3463569"/>
                </a:lnTo>
                <a:lnTo>
                  <a:pt x="1823770" y="3514369"/>
                </a:lnTo>
                <a:lnTo>
                  <a:pt x="1796453" y="3552469"/>
                </a:lnTo>
                <a:lnTo>
                  <a:pt x="1769999" y="3603269"/>
                </a:lnTo>
                <a:lnTo>
                  <a:pt x="1744472" y="3654069"/>
                </a:lnTo>
                <a:lnTo>
                  <a:pt x="1720011" y="3704869"/>
                </a:lnTo>
                <a:lnTo>
                  <a:pt x="1696681" y="3755669"/>
                </a:lnTo>
                <a:lnTo>
                  <a:pt x="1675815" y="3793769"/>
                </a:lnTo>
                <a:lnTo>
                  <a:pt x="1656245" y="3844569"/>
                </a:lnTo>
                <a:lnTo>
                  <a:pt x="1637969" y="3895369"/>
                </a:lnTo>
                <a:lnTo>
                  <a:pt x="1620977" y="3933469"/>
                </a:lnTo>
                <a:lnTo>
                  <a:pt x="1605229" y="3984269"/>
                </a:lnTo>
                <a:lnTo>
                  <a:pt x="1590725" y="4022369"/>
                </a:lnTo>
                <a:lnTo>
                  <a:pt x="1577441" y="4073169"/>
                </a:lnTo>
                <a:lnTo>
                  <a:pt x="1565363" y="4123969"/>
                </a:lnTo>
                <a:lnTo>
                  <a:pt x="1554480" y="4162069"/>
                </a:lnTo>
                <a:lnTo>
                  <a:pt x="1544764" y="4212869"/>
                </a:lnTo>
                <a:lnTo>
                  <a:pt x="1536204" y="4263669"/>
                </a:lnTo>
                <a:lnTo>
                  <a:pt x="1528775" y="4301769"/>
                </a:lnTo>
                <a:lnTo>
                  <a:pt x="1522488" y="4352569"/>
                </a:lnTo>
                <a:lnTo>
                  <a:pt x="1517294" y="4403369"/>
                </a:lnTo>
                <a:lnTo>
                  <a:pt x="1513192" y="4454169"/>
                </a:lnTo>
                <a:lnTo>
                  <a:pt x="1510169" y="4504969"/>
                </a:lnTo>
                <a:lnTo>
                  <a:pt x="1508188" y="4555769"/>
                </a:lnTo>
                <a:lnTo>
                  <a:pt x="1507261" y="4606569"/>
                </a:lnTo>
                <a:lnTo>
                  <a:pt x="1507350" y="4670069"/>
                </a:lnTo>
                <a:lnTo>
                  <a:pt x="1508683" y="4708169"/>
                </a:lnTo>
                <a:lnTo>
                  <a:pt x="1511084" y="4746269"/>
                </a:lnTo>
                <a:lnTo>
                  <a:pt x="1514551" y="4797069"/>
                </a:lnTo>
                <a:lnTo>
                  <a:pt x="1519085" y="4835169"/>
                </a:lnTo>
                <a:lnTo>
                  <a:pt x="1524647" y="4873269"/>
                </a:lnTo>
                <a:lnTo>
                  <a:pt x="1531251" y="4911369"/>
                </a:lnTo>
                <a:lnTo>
                  <a:pt x="1538871" y="4949469"/>
                </a:lnTo>
                <a:lnTo>
                  <a:pt x="1547495" y="4987569"/>
                </a:lnTo>
                <a:lnTo>
                  <a:pt x="1557121" y="5038369"/>
                </a:lnTo>
                <a:lnTo>
                  <a:pt x="1567738" y="5076469"/>
                </a:lnTo>
                <a:lnTo>
                  <a:pt x="1579321" y="5114569"/>
                </a:lnTo>
                <a:lnTo>
                  <a:pt x="1591868" y="5152669"/>
                </a:lnTo>
                <a:lnTo>
                  <a:pt x="1605356" y="5190769"/>
                </a:lnTo>
                <a:lnTo>
                  <a:pt x="1619796" y="5228869"/>
                </a:lnTo>
                <a:lnTo>
                  <a:pt x="1635163" y="5266969"/>
                </a:lnTo>
                <a:lnTo>
                  <a:pt x="1651431" y="5305069"/>
                </a:lnTo>
                <a:lnTo>
                  <a:pt x="1668614" y="5343169"/>
                </a:lnTo>
                <a:lnTo>
                  <a:pt x="1686687" y="5368569"/>
                </a:lnTo>
                <a:lnTo>
                  <a:pt x="1705648" y="5406669"/>
                </a:lnTo>
                <a:lnTo>
                  <a:pt x="1725460" y="5444769"/>
                </a:lnTo>
                <a:lnTo>
                  <a:pt x="1746148" y="5482869"/>
                </a:lnTo>
                <a:lnTo>
                  <a:pt x="1767674" y="5520969"/>
                </a:lnTo>
                <a:lnTo>
                  <a:pt x="1790026" y="5559069"/>
                </a:lnTo>
                <a:lnTo>
                  <a:pt x="1813217" y="5584469"/>
                </a:lnTo>
                <a:lnTo>
                  <a:pt x="1837207" y="5622569"/>
                </a:lnTo>
                <a:lnTo>
                  <a:pt x="1861997" y="5660669"/>
                </a:lnTo>
                <a:lnTo>
                  <a:pt x="1887575" y="5686069"/>
                </a:lnTo>
                <a:lnTo>
                  <a:pt x="1913928" y="5724169"/>
                </a:lnTo>
                <a:lnTo>
                  <a:pt x="1941042" y="5749569"/>
                </a:lnTo>
                <a:lnTo>
                  <a:pt x="1968919" y="5787669"/>
                </a:lnTo>
                <a:lnTo>
                  <a:pt x="1997532" y="5813069"/>
                </a:lnTo>
                <a:lnTo>
                  <a:pt x="2026869" y="5851169"/>
                </a:lnTo>
                <a:lnTo>
                  <a:pt x="2056930" y="5876569"/>
                </a:lnTo>
                <a:lnTo>
                  <a:pt x="2087702" y="5914669"/>
                </a:lnTo>
                <a:lnTo>
                  <a:pt x="2119160" y="5940069"/>
                </a:lnTo>
                <a:lnTo>
                  <a:pt x="2151303" y="5965469"/>
                </a:lnTo>
                <a:lnTo>
                  <a:pt x="2184108" y="5990869"/>
                </a:lnTo>
                <a:lnTo>
                  <a:pt x="2215070" y="6016269"/>
                </a:lnTo>
                <a:lnTo>
                  <a:pt x="4468444" y="6016269"/>
                </a:lnTo>
                <a:lnTo>
                  <a:pt x="4468444" y="5432069"/>
                </a:lnTo>
                <a:lnTo>
                  <a:pt x="4468444" y="5190769"/>
                </a:lnTo>
                <a:lnTo>
                  <a:pt x="4458487" y="5190769"/>
                </a:lnTo>
                <a:lnTo>
                  <a:pt x="4419206" y="5203469"/>
                </a:lnTo>
                <a:lnTo>
                  <a:pt x="4380585" y="5228869"/>
                </a:lnTo>
                <a:lnTo>
                  <a:pt x="4342689" y="5241569"/>
                </a:lnTo>
                <a:lnTo>
                  <a:pt x="4305566" y="5266969"/>
                </a:lnTo>
                <a:lnTo>
                  <a:pt x="4269244" y="5279669"/>
                </a:lnTo>
                <a:lnTo>
                  <a:pt x="4199178" y="5305069"/>
                </a:lnTo>
                <a:lnTo>
                  <a:pt x="4132872" y="5330469"/>
                </a:lnTo>
                <a:lnTo>
                  <a:pt x="4070642" y="5355869"/>
                </a:lnTo>
                <a:lnTo>
                  <a:pt x="4041152" y="5368569"/>
                </a:lnTo>
                <a:lnTo>
                  <a:pt x="4012831" y="5368569"/>
                </a:lnTo>
                <a:lnTo>
                  <a:pt x="3985691" y="5381269"/>
                </a:lnTo>
                <a:lnTo>
                  <a:pt x="3959796" y="5393969"/>
                </a:lnTo>
                <a:lnTo>
                  <a:pt x="3935171" y="5393969"/>
                </a:lnTo>
                <a:lnTo>
                  <a:pt x="3911866" y="5406669"/>
                </a:lnTo>
                <a:lnTo>
                  <a:pt x="3889933" y="5406669"/>
                </a:lnTo>
                <a:lnTo>
                  <a:pt x="3869398" y="5419369"/>
                </a:lnTo>
                <a:lnTo>
                  <a:pt x="3832720" y="5419369"/>
                </a:lnTo>
                <a:lnTo>
                  <a:pt x="3780752" y="5432069"/>
                </a:lnTo>
                <a:lnTo>
                  <a:pt x="3664737" y="5432069"/>
                </a:lnTo>
                <a:lnTo>
                  <a:pt x="3642156" y="5419369"/>
                </a:lnTo>
                <a:lnTo>
                  <a:pt x="3629025" y="5406669"/>
                </a:lnTo>
                <a:lnTo>
                  <a:pt x="3626167" y="5381269"/>
                </a:lnTo>
                <a:lnTo>
                  <a:pt x="3634422" y="5368569"/>
                </a:lnTo>
                <a:lnTo>
                  <a:pt x="3654628" y="5343169"/>
                </a:lnTo>
                <a:lnTo>
                  <a:pt x="3687622" y="5317769"/>
                </a:lnTo>
                <a:lnTo>
                  <a:pt x="3734244" y="5292369"/>
                </a:lnTo>
                <a:lnTo>
                  <a:pt x="3748163" y="5279669"/>
                </a:lnTo>
                <a:lnTo>
                  <a:pt x="3764521" y="5279669"/>
                </a:lnTo>
                <a:lnTo>
                  <a:pt x="3783253" y="5266969"/>
                </a:lnTo>
                <a:lnTo>
                  <a:pt x="3804272" y="5254269"/>
                </a:lnTo>
                <a:lnTo>
                  <a:pt x="3827462" y="5254269"/>
                </a:lnTo>
                <a:lnTo>
                  <a:pt x="3852761" y="5241569"/>
                </a:lnTo>
                <a:lnTo>
                  <a:pt x="3880066" y="5228869"/>
                </a:lnTo>
                <a:lnTo>
                  <a:pt x="3909288" y="5203469"/>
                </a:lnTo>
                <a:lnTo>
                  <a:pt x="3940340" y="5190769"/>
                </a:lnTo>
                <a:lnTo>
                  <a:pt x="3973118" y="5178069"/>
                </a:lnTo>
                <a:lnTo>
                  <a:pt x="4007561" y="5165369"/>
                </a:lnTo>
                <a:lnTo>
                  <a:pt x="4043553" y="5139969"/>
                </a:lnTo>
                <a:lnTo>
                  <a:pt x="4081018" y="5127269"/>
                </a:lnTo>
                <a:lnTo>
                  <a:pt x="4119854" y="5101869"/>
                </a:lnTo>
                <a:lnTo>
                  <a:pt x="4159974" y="5076469"/>
                </a:lnTo>
                <a:lnTo>
                  <a:pt x="4201299" y="5051069"/>
                </a:lnTo>
                <a:lnTo>
                  <a:pt x="4243743" y="5038369"/>
                </a:lnTo>
                <a:lnTo>
                  <a:pt x="4287190" y="5012969"/>
                </a:lnTo>
                <a:lnTo>
                  <a:pt x="4331576" y="4974869"/>
                </a:lnTo>
                <a:lnTo>
                  <a:pt x="4468444" y="4898669"/>
                </a:lnTo>
                <a:lnTo>
                  <a:pt x="4468444" y="4746269"/>
                </a:lnTo>
                <a:lnTo>
                  <a:pt x="4468444" y="4085869"/>
                </a:lnTo>
                <a:close/>
              </a:path>
              <a:path w="4468495" h="6016625">
                <a:moveTo>
                  <a:pt x="4468444" y="609600"/>
                </a:moveTo>
                <a:lnTo>
                  <a:pt x="4464710" y="596900"/>
                </a:lnTo>
                <a:lnTo>
                  <a:pt x="4432058" y="571500"/>
                </a:lnTo>
                <a:lnTo>
                  <a:pt x="4398810" y="546100"/>
                </a:lnTo>
                <a:lnTo>
                  <a:pt x="4364964" y="520700"/>
                </a:lnTo>
                <a:lnTo>
                  <a:pt x="4330535" y="482600"/>
                </a:lnTo>
                <a:lnTo>
                  <a:pt x="4295546" y="457200"/>
                </a:lnTo>
                <a:lnTo>
                  <a:pt x="4259999" y="431800"/>
                </a:lnTo>
                <a:lnTo>
                  <a:pt x="4223893" y="406400"/>
                </a:lnTo>
                <a:lnTo>
                  <a:pt x="4150118" y="355600"/>
                </a:lnTo>
                <a:lnTo>
                  <a:pt x="4074299" y="304800"/>
                </a:lnTo>
                <a:lnTo>
                  <a:pt x="4035666" y="279400"/>
                </a:lnTo>
                <a:lnTo>
                  <a:pt x="3996550" y="266700"/>
                </a:lnTo>
                <a:lnTo>
                  <a:pt x="3916959" y="215900"/>
                </a:lnTo>
                <a:lnTo>
                  <a:pt x="3876510" y="203200"/>
                </a:lnTo>
                <a:lnTo>
                  <a:pt x="3835628" y="177800"/>
                </a:lnTo>
                <a:lnTo>
                  <a:pt x="3794328" y="165100"/>
                </a:lnTo>
                <a:lnTo>
                  <a:pt x="3752634" y="139700"/>
                </a:lnTo>
                <a:lnTo>
                  <a:pt x="3625291" y="101600"/>
                </a:lnTo>
                <a:lnTo>
                  <a:pt x="3582124" y="76200"/>
                </a:lnTo>
                <a:lnTo>
                  <a:pt x="3450628" y="38100"/>
                </a:lnTo>
                <a:lnTo>
                  <a:pt x="3406165" y="38100"/>
                </a:lnTo>
                <a:lnTo>
                  <a:pt x="3271113" y="0"/>
                </a:lnTo>
                <a:lnTo>
                  <a:pt x="2568041" y="0"/>
                </a:lnTo>
                <a:lnTo>
                  <a:pt x="2279954" y="76200"/>
                </a:lnTo>
                <a:lnTo>
                  <a:pt x="2144166" y="127000"/>
                </a:lnTo>
                <a:lnTo>
                  <a:pt x="2013140" y="177800"/>
                </a:lnTo>
                <a:lnTo>
                  <a:pt x="1886800" y="228600"/>
                </a:lnTo>
                <a:lnTo>
                  <a:pt x="1765109" y="279400"/>
                </a:lnTo>
                <a:lnTo>
                  <a:pt x="1705991" y="317500"/>
                </a:lnTo>
                <a:lnTo>
                  <a:pt x="1591183" y="368300"/>
                </a:lnTo>
                <a:lnTo>
                  <a:pt x="1535468" y="406400"/>
                </a:lnTo>
                <a:lnTo>
                  <a:pt x="1480883" y="431800"/>
                </a:lnTo>
                <a:lnTo>
                  <a:pt x="1427416" y="469900"/>
                </a:lnTo>
                <a:lnTo>
                  <a:pt x="1375054" y="495300"/>
                </a:lnTo>
                <a:lnTo>
                  <a:pt x="1323797" y="533400"/>
                </a:lnTo>
                <a:lnTo>
                  <a:pt x="1273644" y="571500"/>
                </a:lnTo>
                <a:lnTo>
                  <a:pt x="1224572" y="596900"/>
                </a:lnTo>
                <a:lnTo>
                  <a:pt x="1176591" y="635000"/>
                </a:lnTo>
                <a:lnTo>
                  <a:pt x="1129690" y="673100"/>
                </a:lnTo>
                <a:lnTo>
                  <a:pt x="1083868" y="698500"/>
                </a:lnTo>
                <a:lnTo>
                  <a:pt x="1039101" y="736600"/>
                </a:lnTo>
                <a:lnTo>
                  <a:pt x="995400" y="774700"/>
                </a:lnTo>
                <a:lnTo>
                  <a:pt x="952741" y="812800"/>
                </a:lnTo>
                <a:lnTo>
                  <a:pt x="911136" y="850900"/>
                </a:lnTo>
                <a:lnTo>
                  <a:pt x="870572" y="876300"/>
                </a:lnTo>
                <a:lnTo>
                  <a:pt x="831049" y="914400"/>
                </a:lnTo>
                <a:lnTo>
                  <a:pt x="792543" y="952500"/>
                </a:lnTo>
                <a:lnTo>
                  <a:pt x="755065" y="990600"/>
                </a:lnTo>
                <a:lnTo>
                  <a:pt x="718591" y="1028700"/>
                </a:lnTo>
                <a:lnTo>
                  <a:pt x="683133" y="1066800"/>
                </a:lnTo>
                <a:lnTo>
                  <a:pt x="648677" y="1092200"/>
                </a:lnTo>
                <a:lnTo>
                  <a:pt x="615226" y="1130300"/>
                </a:lnTo>
                <a:lnTo>
                  <a:pt x="582752" y="1168400"/>
                </a:lnTo>
                <a:lnTo>
                  <a:pt x="551256" y="1206500"/>
                </a:lnTo>
                <a:lnTo>
                  <a:pt x="520750" y="1244600"/>
                </a:lnTo>
                <a:lnTo>
                  <a:pt x="491210" y="1270000"/>
                </a:lnTo>
                <a:lnTo>
                  <a:pt x="462635" y="1308100"/>
                </a:lnTo>
                <a:lnTo>
                  <a:pt x="435013" y="1346200"/>
                </a:lnTo>
                <a:lnTo>
                  <a:pt x="408343" y="1384300"/>
                </a:lnTo>
                <a:lnTo>
                  <a:pt x="382612" y="1409700"/>
                </a:lnTo>
                <a:lnTo>
                  <a:pt x="357822" y="1447800"/>
                </a:lnTo>
                <a:lnTo>
                  <a:pt x="333971" y="1485900"/>
                </a:lnTo>
                <a:lnTo>
                  <a:pt x="311035" y="1511300"/>
                </a:lnTo>
                <a:lnTo>
                  <a:pt x="289026" y="1549400"/>
                </a:lnTo>
                <a:lnTo>
                  <a:pt x="267931" y="1574800"/>
                </a:lnTo>
                <a:lnTo>
                  <a:pt x="247738" y="1612900"/>
                </a:lnTo>
                <a:lnTo>
                  <a:pt x="228447" y="1638300"/>
                </a:lnTo>
                <a:lnTo>
                  <a:pt x="210045" y="1663700"/>
                </a:lnTo>
                <a:lnTo>
                  <a:pt x="192532" y="1701800"/>
                </a:lnTo>
                <a:lnTo>
                  <a:pt x="175895" y="1727200"/>
                </a:lnTo>
                <a:lnTo>
                  <a:pt x="145249" y="1778000"/>
                </a:lnTo>
                <a:lnTo>
                  <a:pt x="118046" y="1828800"/>
                </a:lnTo>
                <a:lnTo>
                  <a:pt x="94246" y="1879600"/>
                </a:lnTo>
                <a:lnTo>
                  <a:pt x="73774" y="1930400"/>
                </a:lnTo>
                <a:lnTo>
                  <a:pt x="64782" y="1943100"/>
                </a:lnTo>
                <a:lnTo>
                  <a:pt x="56603" y="1968500"/>
                </a:lnTo>
                <a:lnTo>
                  <a:pt x="49237" y="1993900"/>
                </a:lnTo>
                <a:lnTo>
                  <a:pt x="28435" y="2057400"/>
                </a:lnTo>
                <a:lnTo>
                  <a:pt x="13550" y="2108200"/>
                </a:lnTo>
                <a:lnTo>
                  <a:pt x="4178" y="2171700"/>
                </a:lnTo>
                <a:lnTo>
                  <a:pt x="0" y="2209800"/>
                </a:lnTo>
                <a:lnTo>
                  <a:pt x="0" y="2235200"/>
                </a:lnTo>
                <a:lnTo>
                  <a:pt x="4889" y="2298700"/>
                </a:lnTo>
                <a:lnTo>
                  <a:pt x="13322" y="2336800"/>
                </a:lnTo>
                <a:lnTo>
                  <a:pt x="39928" y="2387600"/>
                </a:lnTo>
                <a:lnTo>
                  <a:pt x="76682" y="2413000"/>
                </a:lnTo>
                <a:lnTo>
                  <a:pt x="97828" y="2425700"/>
                </a:lnTo>
                <a:lnTo>
                  <a:pt x="143471" y="2425700"/>
                </a:lnTo>
                <a:lnTo>
                  <a:pt x="190804" y="2400300"/>
                </a:lnTo>
                <a:lnTo>
                  <a:pt x="236423" y="2349500"/>
                </a:lnTo>
                <a:lnTo>
                  <a:pt x="267195" y="2298700"/>
                </a:lnTo>
                <a:lnTo>
                  <a:pt x="278879" y="2286000"/>
                </a:lnTo>
                <a:lnTo>
                  <a:pt x="308305" y="2235200"/>
                </a:lnTo>
                <a:lnTo>
                  <a:pt x="345795" y="2184400"/>
                </a:lnTo>
                <a:lnTo>
                  <a:pt x="367538" y="2159000"/>
                </a:lnTo>
                <a:lnTo>
                  <a:pt x="391274" y="2120900"/>
                </a:lnTo>
                <a:lnTo>
                  <a:pt x="417017" y="2082800"/>
                </a:lnTo>
                <a:lnTo>
                  <a:pt x="444728" y="2057400"/>
                </a:lnTo>
                <a:lnTo>
                  <a:pt x="474421" y="2019300"/>
                </a:lnTo>
                <a:lnTo>
                  <a:pt x="506082" y="1968500"/>
                </a:lnTo>
                <a:lnTo>
                  <a:pt x="539711" y="1930400"/>
                </a:lnTo>
                <a:lnTo>
                  <a:pt x="575310" y="1892300"/>
                </a:lnTo>
                <a:lnTo>
                  <a:pt x="612851" y="1854200"/>
                </a:lnTo>
                <a:lnTo>
                  <a:pt x="652348" y="1803400"/>
                </a:lnTo>
                <a:lnTo>
                  <a:pt x="693788" y="1765300"/>
                </a:lnTo>
                <a:lnTo>
                  <a:pt x="737158" y="1714500"/>
                </a:lnTo>
                <a:lnTo>
                  <a:pt x="782472" y="1663700"/>
                </a:lnTo>
                <a:lnTo>
                  <a:pt x="829703" y="1625600"/>
                </a:lnTo>
                <a:lnTo>
                  <a:pt x="878852" y="1574800"/>
                </a:lnTo>
                <a:lnTo>
                  <a:pt x="929919" y="1524000"/>
                </a:lnTo>
                <a:lnTo>
                  <a:pt x="982878" y="1473200"/>
                </a:lnTo>
                <a:lnTo>
                  <a:pt x="1037755" y="1435100"/>
                </a:lnTo>
                <a:lnTo>
                  <a:pt x="1094524" y="1384300"/>
                </a:lnTo>
                <a:lnTo>
                  <a:pt x="1297749" y="1231900"/>
                </a:lnTo>
                <a:lnTo>
                  <a:pt x="1348105" y="1206500"/>
                </a:lnTo>
                <a:lnTo>
                  <a:pt x="1398066" y="1168400"/>
                </a:lnTo>
                <a:lnTo>
                  <a:pt x="1496504" y="1117600"/>
                </a:lnTo>
                <a:lnTo>
                  <a:pt x="1592287" y="1066800"/>
                </a:lnTo>
                <a:lnTo>
                  <a:pt x="1638947" y="1041400"/>
                </a:lnTo>
                <a:lnTo>
                  <a:pt x="1684655" y="1016000"/>
                </a:lnTo>
                <a:lnTo>
                  <a:pt x="1729320" y="1003300"/>
                </a:lnTo>
                <a:lnTo>
                  <a:pt x="1772843" y="977900"/>
                </a:lnTo>
                <a:lnTo>
                  <a:pt x="1856092" y="952500"/>
                </a:lnTo>
                <a:lnTo>
                  <a:pt x="1895614" y="939800"/>
                </a:lnTo>
                <a:lnTo>
                  <a:pt x="1933613" y="927100"/>
                </a:lnTo>
                <a:lnTo>
                  <a:pt x="1969998" y="914400"/>
                </a:lnTo>
                <a:lnTo>
                  <a:pt x="2004669" y="901700"/>
                </a:lnTo>
                <a:lnTo>
                  <a:pt x="2037524" y="889000"/>
                </a:lnTo>
                <a:lnTo>
                  <a:pt x="2145563" y="889000"/>
                </a:lnTo>
                <a:lnTo>
                  <a:pt x="2162187" y="901700"/>
                </a:lnTo>
                <a:lnTo>
                  <a:pt x="2167725" y="927100"/>
                </a:lnTo>
                <a:lnTo>
                  <a:pt x="2161336" y="939800"/>
                </a:lnTo>
                <a:lnTo>
                  <a:pt x="2142185" y="965200"/>
                </a:lnTo>
                <a:lnTo>
                  <a:pt x="2109406" y="1003300"/>
                </a:lnTo>
                <a:lnTo>
                  <a:pt x="2062187" y="1028700"/>
                </a:lnTo>
                <a:lnTo>
                  <a:pt x="1999665" y="1066800"/>
                </a:lnTo>
                <a:lnTo>
                  <a:pt x="1898954" y="1104900"/>
                </a:lnTo>
                <a:lnTo>
                  <a:pt x="1864512" y="1130300"/>
                </a:lnTo>
                <a:lnTo>
                  <a:pt x="1829663" y="1143000"/>
                </a:lnTo>
                <a:lnTo>
                  <a:pt x="1794433" y="1168400"/>
                </a:lnTo>
                <a:lnTo>
                  <a:pt x="1758823" y="1181100"/>
                </a:lnTo>
                <a:lnTo>
                  <a:pt x="1649920" y="1257300"/>
                </a:lnTo>
                <a:lnTo>
                  <a:pt x="1612988" y="1270000"/>
                </a:lnTo>
                <a:lnTo>
                  <a:pt x="1538274" y="1320800"/>
                </a:lnTo>
                <a:lnTo>
                  <a:pt x="1500517" y="1358900"/>
                </a:lnTo>
                <a:lnTo>
                  <a:pt x="1385887" y="1435100"/>
                </a:lnTo>
                <a:lnTo>
                  <a:pt x="1347279" y="1473200"/>
                </a:lnTo>
                <a:lnTo>
                  <a:pt x="1308481" y="1498600"/>
                </a:lnTo>
                <a:lnTo>
                  <a:pt x="1269542" y="1536700"/>
                </a:lnTo>
                <a:lnTo>
                  <a:pt x="1230452" y="1562100"/>
                </a:lnTo>
                <a:lnTo>
                  <a:pt x="954303" y="1828800"/>
                </a:lnTo>
                <a:lnTo>
                  <a:pt x="914692" y="1879600"/>
                </a:lnTo>
                <a:lnTo>
                  <a:pt x="875080" y="1917700"/>
                </a:lnTo>
                <a:lnTo>
                  <a:pt x="835494" y="1968500"/>
                </a:lnTo>
                <a:lnTo>
                  <a:pt x="795959" y="2006600"/>
                </a:lnTo>
                <a:lnTo>
                  <a:pt x="677748" y="2159000"/>
                </a:lnTo>
                <a:lnTo>
                  <a:pt x="638543" y="2197100"/>
                </a:lnTo>
                <a:lnTo>
                  <a:pt x="599465" y="2260600"/>
                </a:lnTo>
                <a:lnTo>
                  <a:pt x="560514" y="2311400"/>
                </a:lnTo>
                <a:lnTo>
                  <a:pt x="534174" y="2349500"/>
                </a:lnTo>
                <a:lnTo>
                  <a:pt x="508203" y="2387600"/>
                </a:lnTo>
                <a:lnTo>
                  <a:pt x="482612" y="2425700"/>
                </a:lnTo>
                <a:lnTo>
                  <a:pt x="457428" y="2463800"/>
                </a:lnTo>
                <a:lnTo>
                  <a:pt x="432689" y="2501900"/>
                </a:lnTo>
                <a:lnTo>
                  <a:pt x="408406" y="2552700"/>
                </a:lnTo>
                <a:lnTo>
                  <a:pt x="384606" y="2590800"/>
                </a:lnTo>
                <a:lnTo>
                  <a:pt x="361340" y="2641600"/>
                </a:lnTo>
                <a:lnTo>
                  <a:pt x="338594" y="2679700"/>
                </a:lnTo>
                <a:lnTo>
                  <a:pt x="316420" y="2730500"/>
                </a:lnTo>
                <a:lnTo>
                  <a:pt x="294843" y="2781300"/>
                </a:lnTo>
                <a:lnTo>
                  <a:pt x="273875" y="2819400"/>
                </a:lnTo>
                <a:lnTo>
                  <a:pt x="253542" y="2870200"/>
                </a:lnTo>
                <a:lnTo>
                  <a:pt x="233883" y="2921000"/>
                </a:lnTo>
                <a:lnTo>
                  <a:pt x="214922" y="2971800"/>
                </a:lnTo>
                <a:lnTo>
                  <a:pt x="196672" y="3022600"/>
                </a:lnTo>
                <a:lnTo>
                  <a:pt x="179171" y="3073400"/>
                </a:lnTo>
                <a:lnTo>
                  <a:pt x="162433" y="3124200"/>
                </a:lnTo>
                <a:lnTo>
                  <a:pt x="146494" y="3175000"/>
                </a:lnTo>
                <a:lnTo>
                  <a:pt x="131381" y="3213100"/>
                </a:lnTo>
                <a:lnTo>
                  <a:pt x="117106" y="3263900"/>
                </a:lnTo>
                <a:lnTo>
                  <a:pt x="103708" y="3314700"/>
                </a:lnTo>
                <a:lnTo>
                  <a:pt x="91198" y="3365500"/>
                </a:lnTo>
                <a:lnTo>
                  <a:pt x="79616" y="3416300"/>
                </a:lnTo>
                <a:lnTo>
                  <a:pt x="68986" y="3467100"/>
                </a:lnTo>
                <a:lnTo>
                  <a:pt x="59321" y="3505200"/>
                </a:lnTo>
                <a:lnTo>
                  <a:pt x="50660" y="3556000"/>
                </a:lnTo>
                <a:lnTo>
                  <a:pt x="43027" y="3606800"/>
                </a:lnTo>
                <a:lnTo>
                  <a:pt x="36436" y="3644900"/>
                </a:lnTo>
                <a:lnTo>
                  <a:pt x="30924" y="3695700"/>
                </a:lnTo>
                <a:lnTo>
                  <a:pt x="26517" y="3733800"/>
                </a:lnTo>
                <a:lnTo>
                  <a:pt x="23241" y="3771900"/>
                </a:lnTo>
                <a:lnTo>
                  <a:pt x="21107" y="3822700"/>
                </a:lnTo>
                <a:lnTo>
                  <a:pt x="20154" y="3860800"/>
                </a:lnTo>
                <a:lnTo>
                  <a:pt x="20408" y="3898900"/>
                </a:lnTo>
                <a:lnTo>
                  <a:pt x="21882" y="3937000"/>
                </a:lnTo>
                <a:lnTo>
                  <a:pt x="24625" y="3975100"/>
                </a:lnTo>
                <a:lnTo>
                  <a:pt x="28638" y="4000500"/>
                </a:lnTo>
                <a:lnTo>
                  <a:pt x="33959" y="4038600"/>
                </a:lnTo>
                <a:lnTo>
                  <a:pt x="40614" y="4064000"/>
                </a:lnTo>
                <a:lnTo>
                  <a:pt x="48628" y="4102100"/>
                </a:lnTo>
                <a:lnTo>
                  <a:pt x="58013" y="4127500"/>
                </a:lnTo>
                <a:lnTo>
                  <a:pt x="68808" y="4152900"/>
                </a:lnTo>
                <a:lnTo>
                  <a:pt x="81051" y="4165600"/>
                </a:lnTo>
                <a:lnTo>
                  <a:pt x="94742" y="4191000"/>
                </a:lnTo>
                <a:lnTo>
                  <a:pt x="126606" y="4229100"/>
                </a:lnTo>
                <a:lnTo>
                  <a:pt x="164604" y="4254500"/>
                </a:lnTo>
                <a:lnTo>
                  <a:pt x="185978" y="4267200"/>
                </a:lnTo>
                <a:lnTo>
                  <a:pt x="208965" y="4267200"/>
                </a:lnTo>
                <a:lnTo>
                  <a:pt x="233578" y="4279900"/>
                </a:lnTo>
                <a:lnTo>
                  <a:pt x="287832" y="4279900"/>
                </a:lnTo>
                <a:lnTo>
                  <a:pt x="303898" y="4267200"/>
                </a:lnTo>
                <a:lnTo>
                  <a:pt x="318439" y="4267200"/>
                </a:lnTo>
                <a:lnTo>
                  <a:pt x="354393" y="4229100"/>
                </a:lnTo>
                <a:lnTo>
                  <a:pt x="373456" y="4191000"/>
                </a:lnTo>
                <a:lnTo>
                  <a:pt x="389966" y="4140200"/>
                </a:lnTo>
                <a:lnTo>
                  <a:pt x="405104" y="4076700"/>
                </a:lnTo>
                <a:lnTo>
                  <a:pt x="412521" y="4038600"/>
                </a:lnTo>
                <a:lnTo>
                  <a:pt x="420039" y="4013200"/>
                </a:lnTo>
                <a:lnTo>
                  <a:pt x="427812" y="3975100"/>
                </a:lnTo>
                <a:lnTo>
                  <a:pt x="435965" y="3924300"/>
                </a:lnTo>
                <a:lnTo>
                  <a:pt x="444665" y="3886200"/>
                </a:lnTo>
                <a:lnTo>
                  <a:pt x="454050" y="3835400"/>
                </a:lnTo>
                <a:lnTo>
                  <a:pt x="464273" y="3797300"/>
                </a:lnTo>
                <a:lnTo>
                  <a:pt x="475488" y="3746500"/>
                </a:lnTo>
                <a:lnTo>
                  <a:pt x="487819" y="3695700"/>
                </a:lnTo>
                <a:lnTo>
                  <a:pt x="501434" y="3644900"/>
                </a:lnTo>
                <a:lnTo>
                  <a:pt x="516470" y="3594100"/>
                </a:lnTo>
                <a:lnTo>
                  <a:pt x="533082" y="3530600"/>
                </a:lnTo>
                <a:lnTo>
                  <a:pt x="551408" y="3479800"/>
                </a:lnTo>
                <a:lnTo>
                  <a:pt x="571601" y="3416300"/>
                </a:lnTo>
                <a:lnTo>
                  <a:pt x="593813" y="3352800"/>
                </a:lnTo>
                <a:lnTo>
                  <a:pt x="618185" y="3302000"/>
                </a:lnTo>
                <a:lnTo>
                  <a:pt x="644855" y="3238500"/>
                </a:lnTo>
                <a:lnTo>
                  <a:pt x="673989" y="3175000"/>
                </a:lnTo>
                <a:lnTo>
                  <a:pt x="705726" y="3098800"/>
                </a:lnTo>
                <a:lnTo>
                  <a:pt x="740219" y="3035300"/>
                </a:lnTo>
                <a:lnTo>
                  <a:pt x="777608" y="2971800"/>
                </a:lnTo>
                <a:lnTo>
                  <a:pt x="818032" y="2908300"/>
                </a:lnTo>
                <a:lnTo>
                  <a:pt x="855726" y="2844800"/>
                </a:lnTo>
                <a:lnTo>
                  <a:pt x="894283" y="2781300"/>
                </a:lnTo>
                <a:lnTo>
                  <a:pt x="933678" y="2730500"/>
                </a:lnTo>
                <a:lnTo>
                  <a:pt x="973823" y="2667000"/>
                </a:lnTo>
                <a:lnTo>
                  <a:pt x="1014704" y="2616200"/>
                </a:lnTo>
                <a:lnTo>
                  <a:pt x="1056259" y="2565400"/>
                </a:lnTo>
                <a:lnTo>
                  <a:pt x="1098435" y="2514600"/>
                </a:lnTo>
                <a:lnTo>
                  <a:pt x="1141183" y="2463800"/>
                </a:lnTo>
                <a:lnTo>
                  <a:pt x="1184452" y="2413000"/>
                </a:lnTo>
                <a:lnTo>
                  <a:pt x="1228204" y="2362200"/>
                </a:lnTo>
                <a:lnTo>
                  <a:pt x="1272374" y="2324100"/>
                </a:lnTo>
                <a:lnTo>
                  <a:pt x="1316926" y="2273300"/>
                </a:lnTo>
                <a:lnTo>
                  <a:pt x="1361808" y="2235200"/>
                </a:lnTo>
                <a:lnTo>
                  <a:pt x="1406956" y="2184400"/>
                </a:lnTo>
                <a:lnTo>
                  <a:pt x="1680972" y="1955800"/>
                </a:lnTo>
                <a:lnTo>
                  <a:pt x="1726692" y="1930400"/>
                </a:lnTo>
                <a:lnTo>
                  <a:pt x="1772297" y="1892300"/>
                </a:lnTo>
                <a:lnTo>
                  <a:pt x="1817738" y="1866900"/>
                </a:lnTo>
                <a:lnTo>
                  <a:pt x="1862950" y="1828800"/>
                </a:lnTo>
                <a:lnTo>
                  <a:pt x="2040699" y="1727200"/>
                </a:lnTo>
                <a:lnTo>
                  <a:pt x="2126996" y="1676400"/>
                </a:lnTo>
                <a:lnTo>
                  <a:pt x="2169325" y="1651000"/>
                </a:lnTo>
                <a:lnTo>
                  <a:pt x="2211044" y="1638300"/>
                </a:lnTo>
                <a:lnTo>
                  <a:pt x="2252103" y="1612900"/>
                </a:lnTo>
                <a:lnTo>
                  <a:pt x="2292451" y="1587500"/>
                </a:lnTo>
                <a:lnTo>
                  <a:pt x="2370836" y="1562100"/>
                </a:lnTo>
                <a:lnTo>
                  <a:pt x="2408758" y="1536700"/>
                </a:lnTo>
                <a:lnTo>
                  <a:pt x="2481846" y="1511300"/>
                </a:lnTo>
                <a:lnTo>
                  <a:pt x="2550909" y="1485900"/>
                </a:lnTo>
                <a:lnTo>
                  <a:pt x="2615552" y="1460500"/>
                </a:lnTo>
                <a:lnTo>
                  <a:pt x="2646095" y="1447800"/>
                </a:lnTo>
                <a:lnTo>
                  <a:pt x="2675394" y="1447800"/>
                </a:lnTo>
                <a:lnTo>
                  <a:pt x="2703385" y="1435100"/>
                </a:lnTo>
                <a:lnTo>
                  <a:pt x="2730017" y="1422400"/>
                </a:lnTo>
                <a:lnTo>
                  <a:pt x="2755265" y="1422400"/>
                </a:lnTo>
                <a:lnTo>
                  <a:pt x="2779052" y="1409700"/>
                </a:lnTo>
                <a:lnTo>
                  <a:pt x="2822079" y="1409700"/>
                </a:lnTo>
                <a:lnTo>
                  <a:pt x="2841231" y="1397000"/>
                </a:lnTo>
                <a:lnTo>
                  <a:pt x="2874530" y="1397000"/>
                </a:lnTo>
                <a:lnTo>
                  <a:pt x="2938932" y="1384300"/>
                </a:lnTo>
                <a:lnTo>
                  <a:pt x="2989923" y="1397000"/>
                </a:lnTo>
                <a:lnTo>
                  <a:pt x="3028023" y="1397000"/>
                </a:lnTo>
                <a:lnTo>
                  <a:pt x="3053702" y="1409700"/>
                </a:lnTo>
                <a:lnTo>
                  <a:pt x="3067469" y="1422400"/>
                </a:lnTo>
                <a:lnTo>
                  <a:pt x="3069806" y="1447800"/>
                </a:lnTo>
                <a:lnTo>
                  <a:pt x="3061233" y="1460500"/>
                </a:lnTo>
                <a:lnTo>
                  <a:pt x="3042208" y="1485900"/>
                </a:lnTo>
                <a:lnTo>
                  <a:pt x="3013265" y="1511300"/>
                </a:lnTo>
                <a:lnTo>
                  <a:pt x="2974873" y="1524000"/>
                </a:lnTo>
                <a:lnTo>
                  <a:pt x="2927527" y="1549400"/>
                </a:lnTo>
                <a:lnTo>
                  <a:pt x="2896285" y="1549400"/>
                </a:lnTo>
                <a:lnTo>
                  <a:pt x="2877121" y="1562100"/>
                </a:lnTo>
                <a:lnTo>
                  <a:pt x="2855722" y="1574800"/>
                </a:lnTo>
                <a:lnTo>
                  <a:pt x="2832150" y="1574800"/>
                </a:lnTo>
                <a:lnTo>
                  <a:pt x="2806522" y="1587500"/>
                </a:lnTo>
                <a:lnTo>
                  <a:pt x="2778912" y="1600200"/>
                </a:lnTo>
                <a:lnTo>
                  <a:pt x="2749423" y="1612900"/>
                </a:lnTo>
                <a:lnTo>
                  <a:pt x="2718117" y="1638300"/>
                </a:lnTo>
                <a:lnTo>
                  <a:pt x="2685123" y="1651000"/>
                </a:lnTo>
                <a:lnTo>
                  <a:pt x="2650490" y="1663700"/>
                </a:lnTo>
                <a:lnTo>
                  <a:pt x="2614333" y="1689100"/>
                </a:lnTo>
                <a:lnTo>
                  <a:pt x="2576728" y="1701800"/>
                </a:lnTo>
                <a:lnTo>
                  <a:pt x="2537777" y="1727200"/>
                </a:lnTo>
                <a:lnTo>
                  <a:pt x="2497556" y="1739900"/>
                </a:lnTo>
                <a:lnTo>
                  <a:pt x="2456167" y="1765300"/>
                </a:lnTo>
                <a:lnTo>
                  <a:pt x="2413685" y="1790700"/>
                </a:lnTo>
                <a:lnTo>
                  <a:pt x="2370201" y="1816100"/>
                </a:lnTo>
                <a:lnTo>
                  <a:pt x="2325814" y="1841500"/>
                </a:lnTo>
                <a:lnTo>
                  <a:pt x="2234679" y="1892300"/>
                </a:lnTo>
                <a:lnTo>
                  <a:pt x="2188108" y="1930400"/>
                </a:lnTo>
                <a:lnTo>
                  <a:pt x="2140978" y="1955800"/>
                </a:lnTo>
                <a:lnTo>
                  <a:pt x="2093379" y="1993900"/>
                </a:lnTo>
                <a:lnTo>
                  <a:pt x="2045423" y="2019300"/>
                </a:lnTo>
                <a:lnTo>
                  <a:pt x="1997176" y="2057400"/>
                </a:lnTo>
                <a:lnTo>
                  <a:pt x="1948726" y="2082800"/>
                </a:lnTo>
                <a:lnTo>
                  <a:pt x="1658962" y="2311400"/>
                </a:lnTo>
                <a:lnTo>
                  <a:pt x="1611642" y="2362200"/>
                </a:lnTo>
                <a:lnTo>
                  <a:pt x="1564843" y="2400300"/>
                </a:lnTo>
                <a:lnTo>
                  <a:pt x="1518653" y="2438400"/>
                </a:lnTo>
                <a:lnTo>
                  <a:pt x="1473149" y="2489200"/>
                </a:lnTo>
                <a:lnTo>
                  <a:pt x="1428445" y="2527300"/>
                </a:lnTo>
                <a:lnTo>
                  <a:pt x="1384604" y="2578100"/>
                </a:lnTo>
                <a:lnTo>
                  <a:pt x="1341729" y="2628900"/>
                </a:lnTo>
                <a:lnTo>
                  <a:pt x="1299908" y="2679700"/>
                </a:lnTo>
                <a:lnTo>
                  <a:pt x="1259230" y="2717800"/>
                </a:lnTo>
                <a:lnTo>
                  <a:pt x="1219771" y="2768600"/>
                </a:lnTo>
                <a:lnTo>
                  <a:pt x="1181646" y="2819400"/>
                </a:lnTo>
                <a:lnTo>
                  <a:pt x="1152563" y="2870200"/>
                </a:lnTo>
                <a:lnTo>
                  <a:pt x="1124178" y="2908300"/>
                </a:lnTo>
                <a:lnTo>
                  <a:pt x="1096518" y="2946400"/>
                </a:lnTo>
                <a:lnTo>
                  <a:pt x="1069568" y="2984500"/>
                </a:lnTo>
                <a:lnTo>
                  <a:pt x="1043343" y="3035300"/>
                </a:lnTo>
                <a:lnTo>
                  <a:pt x="1017841" y="3073400"/>
                </a:lnTo>
                <a:lnTo>
                  <a:pt x="993076" y="3124200"/>
                </a:lnTo>
                <a:lnTo>
                  <a:pt x="969035" y="3162300"/>
                </a:lnTo>
                <a:lnTo>
                  <a:pt x="945730" y="3213100"/>
                </a:lnTo>
                <a:lnTo>
                  <a:pt x="923175" y="3263900"/>
                </a:lnTo>
                <a:lnTo>
                  <a:pt x="901369" y="3302000"/>
                </a:lnTo>
                <a:lnTo>
                  <a:pt x="880313" y="3352800"/>
                </a:lnTo>
                <a:lnTo>
                  <a:pt x="860005" y="3403600"/>
                </a:lnTo>
                <a:lnTo>
                  <a:pt x="840460" y="3454400"/>
                </a:lnTo>
                <a:lnTo>
                  <a:pt x="821690" y="3492500"/>
                </a:lnTo>
                <a:lnTo>
                  <a:pt x="803681" y="3543300"/>
                </a:lnTo>
                <a:lnTo>
                  <a:pt x="786434" y="3594100"/>
                </a:lnTo>
                <a:lnTo>
                  <a:pt x="769975" y="3644900"/>
                </a:lnTo>
                <a:lnTo>
                  <a:pt x="754303" y="3695700"/>
                </a:lnTo>
                <a:lnTo>
                  <a:pt x="739406" y="3746500"/>
                </a:lnTo>
                <a:lnTo>
                  <a:pt x="725297" y="3784600"/>
                </a:lnTo>
                <a:lnTo>
                  <a:pt x="711987" y="3835400"/>
                </a:lnTo>
                <a:lnTo>
                  <a:pt x="630224" y="4343400"/>
                </a:lnTo>
                <a:lnTo>
                  <a:pt x="657098" y="4775200"/>
                </a:lnTo>
                <a:lnTo>
                  <a:pt x="723734" y="5067300"/>
                </a:lnTo>
                <a:lnTo>
                  <a:pt x="761250" y="5181600"/>
                </a:lnTo>
                <a:lnTo>
                  <a:pt x="789546" y="5232400"/>
                </a:lnTo>
                <a:lnTo>
                  <a:pt x="818756" y="5283200"/>
                </a:lnTo>
                <a:lnTo>
                  <a:pt x="849058" y="5334000"/>
                </a:lnTo>
                <a:lnTo>
                  <a:pt x="880630" y="5372100"/>
                </a:lnTo>
                <a:lnTo>
                  <a:pt x="913638" y="5397500"/>
                </a:lnTo>
                <a:lnTo>
                  <a:pt x="948245" y="5435600"/>
                </a:lnTo>
                <a:lnTo>
                  <a:pt x="984618" y="5448300"/>
                </a:lnTo>
                <a:lnTo>
                  <a:pt x="1022946" y="5461000"/>
                </a:lnTo>
                <a:lnTo>
                  <a:pt x="1106119" y="5461000"/>
                </a:lnTo>
                <a:lnTo>
                  <a:pt x="1151305" y="5448300"/>
                </a:lnTo>
                <a:lnTo>
                  <a:pt x="1212926" y="5410200"/>
                </a:lnTo>
                <a:lnTo>
                  <a:pt x="1260690" y="5346700"/>
                </a:lnTo>
                <a:lnTo>
                  <a:pt x="1276375" y="5295900"/>
                </a:lnTo>
                <a:lnTo>
                  <a:pt x="1285024" y="5245100"/>
                </a:lnTo>
                <a:lnTo>
                  <a:pt x="1285405" y="5194300"/>
                </a:lnTo>
                <a:lnTo>
                  <a:pt x="1276337" y="5130800"/>
                </a:lnTo>
                <a:lnTo>
                  <a:pt x="1264132" y="5080000"/>
                </a:lnTo>
                <a:lnTo>
                  <a:pt x="1253286" y="5029200"/>
                </a:lnTo>
                <a:lnTo>
                  <a:pt x="1243774" y="4978400"/>
                </a:lnTo>
                <a:lnTo>
                  <a:pt x="1235595" y="4927600"/>
                </a:lnTo>
                <a:lnTo>
                  <a:pt x="1228725" y="4876800"/>
                </a:lnTo>
                <a:lnTo>
                  <a:pt x="1223175" y="4813300"/>
                </a:lnTo>
                <a:lnTo>
                  <a:pt x="1218907" y="4762500"/>
                </a:lnTo>
                <a:lnTo>
                  <a:pt x="1215923" y="4711700"/>
                </a:lnTo>
                <a:lnTo>
                  <a:pt x="1214208" y="4660900"/>
                </a:lnTo>
                <a:lnTo>
                  <a:pt x="1213751" y="4610100"/>
                </a:lnTo>
                <a:lnTo>
                  <a:pt x="1214539" y="4572000"/>
                </a:lnTo>
                <a:lnTo>
                  <a:pt x="1216558" y="4521200"/>
                </a:lnTo>
                <a:lnTo>
                  <a:pt x="1219796" y="4470400"/>
                </a:lnTo>
                <a:lnTo>
                  <a:pt x="1224254" y="4419600"/>
                </a:lnTo>
                <a:lnTo>
                  <a:pt x="1229906" y="4368800"/>
                </a:lnTo>
                <a:lnTo>
                  <a:pt x="1236751" y="4318000"/>
                </a:lnTo>
                <a:lnTo>
                  <a:pt x="1244765" y="4267200"/>
                </a:lnTo>
                <a:lnTo>
                  <a:pt x="1253947" y="4229100"/>
                </a:lnTo>
                <a:lnTo>
                  <a:pt x="1264272" y="4178300"/>
                </a:lnTo>
                <a:lnTo>
                  <a:pt x="1275740" y="4127500"/>
                </a:lnTo>
                <a:lnTo>
                  <a:pt x="1288338" y="4076700"/>
                </a:lnTo>
                <a:lnTo>
                  <a:pt x="1302054" y="4038600"/>
                </a:lnTo>
                <a:lnTo>
                  <a:pt x="1316875" y="3987800"/>
                </a:lnTo>
                <a:lnTo>
                  <a:pt x="1332776" y="3937000"/>
                </a:lnTo>
                <a:lnTo>
                  <a:pt x="1349768" y="3898900"/>
                </a:lnTo>
                <a:lnTo>
                  <a:pt x="1367828" y="3848100"/>
                </a:lnTo>
                <a:lnTo>
                  <a:pt x="1386941" y="3797300"/>
                </a:lnTo>
                <a:lnTo>
                  <a:pt x="1407109" y="3759200"/>
                </a:lnTo>
                <a:lnTo>
                  <a:pt x="1428305" y="3708400"/>
                </a:lnTo>
                <a:lnTo>
                  <a:pt x="1450517" y="3657600"/>
                </a:lnTo>
                <a:lnTo>
                  <a:pt x="1472907" y="3619500"/>
                </a:lnTo>
                <a:lnTo>
                  <a:pt x="1496225" y="3568700"/>
                </a:lnTo>
                <a:lnTo>
                  <a:pt x="1520456" y="3530600"/>
                </a:lnTo>
                <a:lnTo>
                  <a:pt x="1545577" y="3479800"/>
                </a:lnTo>
                <a:lnTo>
                  <a:pt x="1571561" y="3441700"/>
                </a:lnTo>
                <a:lnTo>
                  <a:pt x="1598396" y="3390900"/>
                </a:lnTo>
                <a:lnTo>
                  <a:pt x="1626044" y="3352800"/>
                </a:lnTo>
                <a:lnTo>
                  <a:pt x="1654479" y="3314700"/>
                </a:lnTo>
                <a:lnTo>
                  <a:pt x="1683702" y="3276600"/>
                </a:lnTo>
                <a:lnTo>
                  <a:pt x="1713674" y="3225800"/>
                </a:lnTo>
                <a:lnTo>
                  <a:pt x="1744370" y="3187700"/>
                </a:lnTo>
                <a:lnTo>
                  <a:pt x="1775777" y="3149600"/>
                </a:lnTo>
                <a:lnTo>
                  <a:pt x="1807857" y="3111500"/>
                </a:lnTo>
                <a:lnTo>
                  <a:pt x="1840611" y="3073400"/>
                </a:lnTo>
                <a:lnTo>
                  <a:pt x="1873999" y="3022600"/>
                </a:lnTo>
                <a:lnTo>
                  <a:pt x="1907997" y="2984500"/>
                </a:lnTo>
                <a:lnTo>
                  <a:pt x="1942592" y="2946400"/>
                </a:lnTo>
                <a:lnTo>
                  <a:pt x="1977745" y="2921000"/>
                </a:lnTo>
                <a:lnTo>
                  <a:pt x="2013458" y="2882900"/>
                </a:lnTo>
                <a:lnTo>
                  <a:pt x="2049691" y="2844800"/>
                </a:lnTo>
                <a:lnTo>
                  <a:pt x="2086419" y="2806700"/>
                </a:lnTo>
                <a:lnTo>
                  <a:pt x="2123630" y="2768600"/>
                </a:lnTo>
                <a:lnTo>
                  <a:pt x="2161298" y="2743200"/>
                </a:lnTo>
                <a:lnTo>
                  <a:pt x="2199398" y="2705100"/>
                </a:lnTo>
                <a:lnTo>
                  <a:pt x="2237905" y="2667000"/>
                </a:lnTo>
                <a:lnTo>
                  <a:pt x="2276805" y="2641600"/>
                </a:lnTo>
                <a:lnTo>
                  <a:pt x="2316061" y="2603500"/>
                </a:lnTo>
                <a:lnTo>
                  <a:pt x="2355659" y="2578100"/>
                </a:lnTo>
                <a:lnTo>
                  <a:pt x="2383561" y="2552700"/>
                </a:lnTo>
                <a:lnTo>
                  <a:pt x="2413317" y="2540000"/>
                </a:lnTo>
                <a:lnTo>
                  <a:pt x="2444813" y="2514600"/>
                </a:lnTo>
                <a:lnTo>
                  <a:pt x="2477973" y="2489200"/>
                </a:lnTo>
                <a:lnTo>
                  <a:pt x="2512682" y="2463800"/>
                </a:lnTo>
                <a:lnTo>
                  <a:pt x="2548839" y="2438400"/>
                </a:lnTo>
                <a:lnTo>
                  <a:pt x="2586355" y="2413000"/>
                </a:lnTo>
                <a:lnTo>
                  <a:pt x="2625128" y="2387600"/>
                </a:lnTo>
                <a:lnTo>
                  <a:pt x="2665069" y="2362200"/>
                </a:lnTo>
                <a:lnTo>
                  <a:pt x="2706065" y="2336800"/>
                </a:lnTo>
                <a:lnTo>
                  <a:pt x="2748026" y="2311400"/>
                </a:lnTo>
                <a:lnTo>
                  <a:pt x="2790837" y="2286000"/>
                </a:lnTo>
                <a:lnTo>
                  <a:pt x="2834424" y="2273300"/>
                </a:lnTo>
                <a:lnTo>
                  <a:pt x="2968790" y="2197100"/>
                </a:lnTo>
                <a:lnTo>
                  <a:pt x="3014446" y="2184400"/>
                </a:lnTo>
                <a:lnTo>
                  <a:pt x="3060382" y="2159000"/>
                </a:lnTo>
                <a:lnTo>
                  <a:pt x="3106483" y="2146300"/>
                </a:lnTo>
                <a:lnTo>
                  <a:pt x="3152660" y="2120900"/>
                </a:lnTo>
                <a:lnTo>
                  <a:pt x="3244850" y="2095500"/>
                </a:lnTo>
                <a:lnTo>
                  <a:pt x="3290659" y="2095500"/>
                </a:lnTo>
                <a:lnTo>
                  <a:pt x="3381222" y="2070100"/>
                </a:lnTo>
                <a:lnTo>
                  <a:pt x="3555352" y="2070100"/>
                </a:lnTo>
                <a:lnTo>
                  <a:pt x="3596856" y="2082800"/>
                </a:lnTo>
                <a:lnTo>
                  <a:pt x="3676739" y="2108200"/>
                </a:lnTo>
                <a:lnTo>
                  <a:pt x="3714915" y="2120900"/>
                </a:lnTo>
                <a:lnTo>
                  <a:pt x="3751783" y="2146300"/>
                </a:lnTo>
                <a:lnTo>
                  <a:pt x="3787241" y="2171700"/>
                </a:lnTo>
                <a:lnTo>
                  <a:pt x="3812032" y="2197100"/>
                </a:lnTo>
                <a:lnTo>
                  <a:pt x="3835069" y="2209800"/>
                </a:lnTo>
                <a:lnTo>
                  <a:pt x="3855961" y="2235200"/>
                </a:lnTo>
                <a:lnTo>
                  <a:pt x="3874363" y="2260600"/>
                </a:lnTo>
                <a:lnTo>
                  <a:pt x="3897833" y="2298700"/>
                </a:lnTo>
                <a:lnTo>
                  <a:pt x="3917429" y="2349500"/>
                </a:lnTo>
                <a:lnTo>
                  <a:pt x="3933266" y="2387600"/>
                </a:lnTo>
                <a:lnTo>
                  <a:pt x="3945483" y="2425700"/>
                </a:lnTo>
                <a:lnTo>
                  <a:pt x="3954234" y="2463800"/>
                </a:lnTo>
                <a:lnTo>
                  <a:pt x="3959656" y="2514600"/>
                </a:lnTo>
                <a:lnTo>
                  <a:pt x="3961866" y="2552700"/>
                </a:lnTo>
                <a:lnTo>
                  <a:pt x="3961015" y="2590800"/>
                </a:lnTo>
                <a:lnTo>
                  <a:pt x="3957256" y="2641600"/>
                </a:lnTo>
                <a:lnTo>
                  <a:pt x="3950703" y="2679700"/>
                </a:lnTo>
                <a:lnTo>
                  <a:pt x="3941495" y="2717800"/>
                </a:lnTo>
                <a:lnTo>
                  <a:pt x="3929786" y="2768600"/>
                </a:lnTo>
                <a:lnTo>
                  <a:pt x="3915714" y="2806700"/>
                </a:lnTo>
                <a:lnTo>
                  <a:pt x="3899395" y="2857500"/>
                </a:lnTo>
                <a:lnTo>
                  <a:pt x="3880993" y="2895600"/>
                </a:lnTo>
                <a:lnTo>
                  <a:pt x="3860622" y="2933700"/>
                </a:lnTo>
                <a:lnTo>
                  <a:pt x="3838435" y="2984500"/>
                </a:lnTo>
                <a:lnTo>
                  <a:pt x="3814572" y="3022600"/>
                </a:lnTo>
                <a:lnTo>
                  <a:pt x="3789159" y="3060700"/>
                </a:lnTo>
                <a:lnTo>
                  <a:pt x="3762337" y="3098800"/>
                </a:lnTo>
                <a:lnTo>
                  <a:pt x="3734257" y="3136900"/>
                </a:lnTo>
                <a:lnTo>
                  <a:pt x="3705034" y="3175000"/>
                </a:lnTo>
                <a:lnTo>
                  <a:pt x="3674834" y="3213100"/>
                </a:lnTo>
                <a:lnTo>
                  <a:pt x="3643769" y="3251200"/>
                </a:lnTo>
                <a:lnTo>
                  <a:pt x="3611994" y="3289300"/>
                </a:lnTo>
                <a:lnTo>
                  <a:pt x="3579634" y="3314700"/>
                </a:lnTo>
                <a:lnTo>
                  <a:pt x="3546830" y="3352800"/>
                </a:lnTo>
                <a:lnTo>
                  <a:pt x="3513734" y="3378200"/>
                </a:lnTo>
                <a:lnTo>
                  <a:pt x="3444557" y="3441700"/>
                </a:lnTo>
                <a:lnTo>
                  <a:pt x="3372497" y="3517900"/>
                </a:lnTo>
                <a:lnTo>
                  <a:pt x="3336747" y="3543300"/>
                </a:lnTo>
                <a:lnTo>
                  <a:pt x="3301428" y="3581400"/>
                </a:lnTo>
                <a:lnTo>
                  <a:pt x="3266744" y="3619500"/>
                </a:lnTo>
                <a:lnTo>
                  <a:pt x="3232912" y="3657600"/>
                </a:lnTo>
                <a:lnTo>
                  <a:pt x="3200095" y="3695700"/>
                </a:lnTo>
                <a:lnTo>
                  <a:pt x="3168510" y="3733800"/>
                </a:lnTo>
                <a:lnTo>
                  <a:pt x="3138347" y="3771900"/>
                </a:lnTo>
                <a:lnTo>
                  <a:pt x="3109811" y="3810000"/>
                </a:lnTo>
                <a:lnTo>
                  <a:pt x="3083077" y="3848100"/>
                </a:lnTo>
                <a:lnTo>
                  <a:pt x="3058376" y="3886200"/>
                </a:lnTo>
                <a:lnTo>
                  <a:pt x="3035871" y="3937000"/>
                </a:lnTo>
                <a:lnTo>
                  <a:pt x="3015767" y="3975100"/>
                </a:lnTo>
                <a:lnTo>
                  <a:pt x="2998266" y="4013200"/>
                </a:lnTo>
                <a:lnTo>
                  <a:pt x="2983560" y="4051300"/>
                </a:lnTo>
                <a:lnTo>
                  <a:pt x="2971863" y="4089400"/>
                </a:lnTo>
                <a:lnTo>
                  <a:pt x="2963341" y="4127500"/>
                </a:lnTo>
                <a:lnTo>
                  <a:pt x="2958211" y="4165600"/>
                </a:lnTo>
                <a:lnTo>
                  <a:pt x="2956661" y="4203700"/>
                </a:lnTo>
                <a:lnTo>
                  <a:pt x="2958884" y="4241800"/>
                </a:lnTo>
                <a:lnTo>
                  <a:pt x="2965094" y="4279900"/>
                </a:lnTo>
                <a:lnTo>
                  <a:pt x="2975457" y="4318000"/>
                </a:lnTo>
                <a:lnTo>
                  <a:pt x="2990202" y="4356100"/>
                </a:lnTo>
                <a:lnTo>
                  <a:pt x="3009506" y="4394200"/>
                </a:lnTo>
                <a:lnTo>
                  <a:pt x="3033572" y="4432300"/>
                </a:lnTo>
                <a:lnTo>
                  <a:pt x="3062909" y="4457700"/>
                </a:lnTo>
                <a:lnTo>
                  <a:pt x="3096539" y="4483100"/>
                </a:lnTo>
                <a:lnTo>
                  <a:pt x="3133864" y="4508500"/>
                </a:lnTo>
                <a:lnTo>
                  <a:pt x="3174314" y="4508500"/>
                </a:lnTo>
                <a:lnTo>
                  <a:pt x="3217291" y="4521200"/>
                </a:lnTo>
                <a:lnTo>
                  <a:pt x="3262211" y="4521200"/>
                </a:lnTo>
                <a:lnTo>
                  <a:pt x="3308477" y="4508500"/>
                </a:lnTo>
                <a:lnTo>
                  <a:pt x="3355517" y="4508500"/>
                </a:lnTo>
                <a:lnTo>
                  <a:pt x="3402723" y="4495800"/>
                </a:lnTo>
                <a:lnTo>
                  <a:pt x="3449523" y="4470400"/>
                </a:lnTo>
                <a:lnTo>
                  <a:pt x="3539540" y="4445000"/>
                </a:lnTo>
                <a:lnTo>
                  <a:pt x="3581590" y="4419600"/>
                </a:lnTo>
                <a:lnTo>
                  <a:pt x="3620859" y="4406900"/>
                </a:lnTo>
                <a:lnTo>
                  <a:pt x="3656787" y="4381500"/>
                </a:lnTo>
                <a:lnTo>
                  <a:pt x="3688778" y="4368800"/>
                </a:lnTo>
                <a:lnTo>
                  <a:pt x="3861104" y="4267200"/>
                </a:lnTo>
                <a:lnTo>
                  <a:pt x="3987114" y="4191000"/>
                </a:lnTo>
                <a:lnTo>
                  <a:pt x="4028376" y="4152900"/>
                </a:lnTo>
                <a:lnTo>
                  <a:pt x="4109682" y="4102100"/>
                </a:lnTo>
                <a:lnTo>
                  <a:pt x="4149687" y="4064000"/>
                </a:lnTo>
                <a:lnTo>
                  <a:pt x="4189222" y="4038600"/>
                </a:lnTo>
                <a:lnTo>
                  <a:pt x="4228274" y="4000500"/>
                </a:lnTo>
                <a:lnTo>
                  <a:pt x="4266819" y="3975100"/>
                </a:lnTo>
                <a:lnTo>
                  <a:pt x="4304843" y="3937000"/>
                </a:lnTo>
                <a:lnTo>
                  <a:pt x="4342308" y="3898900"/>
                </a:lnTo>
                <a:lnTo>
                  <a:pt x="4379214" y="3860800"/>
                </a:lnTo>
                <a:lnTo>
                  <a:pt x="4415510" y="3835400"/>
                </a:lnTo>
                <a:lnTo>
                  <a:pt x="4451210" y="3797300"/>
                </a:lnTo>
                <a:lnTo>
                  <a:pt x="4468444" y="3771900"/>
                </a:lnTo>
                <a:lnTo>
                  <a:pt x="4468444" y="2070100"/>
                </a:lnTo>
                <a:lnTo>
                  <a:pt x="4468444" y="1384300"/>
                </a:lnTo>
                <a:lnTo>
                  <a:pt x="4468444" y="889000"/>
                </a:lnTo>
                <a:lnTo>
                  <a:pt x="4468444" y="609600"/>
                </a:lnTo>
                <a:close/>
              </a:path>
            </a:pathLst>
          </a:custGeom>
          <a:solidFill>
            <a:srgbClr val="BE4D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65492" y="6409524"/>
            <a:ext cx="1564005" cy="7620"/>
          </a:xfrm>
          <a:custGeom>
            <a:avLst/>
            <a:gdLst/>
            <a:ahLst/>
            <a:cxnLst/>
            <a:rect l="l" t="t" r="r" b="b"/>
            <a:pathLst>
              <a:path w="1564005" h="7620">
                <a:moveTo>
                  <a:pt x="1563611" y="0"/>
                </a:moveTo>
                <a:lnTo>
                  <a:pt x="0" y="0"/>
                </a:lnTo>
                <a:lnTo>
                  <a:pt x="0" y="7619"/>
                </a:lnTo>
                <a:lnTo>
                  <a:pt x="1563611" y="7619"/>
                </a:lnTo>
                <a:lnTo>
                  <a:pt x="15636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7409" y="741937"/>
            <a:ext cx="1548747" cy="472888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665962" y="615200"/>
            <a:ext cx="666750" cy="661670"/>
          </a:xfrm>
          <a:custGeom>
            <a:avLst/>
            <a:gdLst/>
            <a:ahLst/>
            <a:cxnLst/>
            <a:rect l="l" t="t" r="r" b="b"/>
            <a:pathLst>
              <a:path w="666750" h="661669">
                <a:moveTo>
                  <a:pt x="513334" y="217309"/>
                </a:moveTo>
                <a:lnTo>
                  <a:pt x="504278" y="152019"/>
                </a:lnTo>
                <a:lnTo>
                  <a:pt x="488124" y="115290"/>
                </a:lnTo>
                <a:lnTo>
                  <a:pt x="464604" y="81622"/>
                </a:lnTo>
                <a:lnTo>
                  <a:pt x="434746" y="52184"/>
                </a:lnTo>
                <a:lnTo>
                  <a:pt x="399618" y="28130"/>
                </a:lnTo>
                <a:lnTo>
                  <a:pt x="360273" y="10642"/>
                </a:lnTo>
                <a:lnTo>
                  <a:pt x="317766" y="876"/>
                </a:lnTo>
                <a:lnTo>
                  <a:pt x="273151" y="0"/>
                </a:lnTo>
                <a:lnTo>
                  <a:pt x="227482" y="9194"/>
                </a:lnTo>
                <a:lnTo>
                  <a:pt x="162534" y="36639"/>
                </a:lnTo>
                <a:lnTo>
                  <a:pt x="109664" y="70510"/>
                </a:lnTo>
                <a:lnTo>
                  <a:pt x="68173" y="107251"/>
                </a:lnTo>
                <a:lnTo>
                  <a:pt x="37350" y="143319"/>
                </a:lnTo>
                <a:lnTo>
                  <a:pt x="4927" y="199339"/>
                </a:lnTo>
                <a:lnTo>
                  <a:pt x="0" y="225463"/>
                </a:lnTo>
                <a:lnTo>
                  <a:pt x="4838" y="240017"/>
                </a:lnTo>
                <a:lnTo>
                  <a:pt x="14922" y="242443"/>
                </a:lnTo>
                <a:lnTo>
                  <a:pt x="25717" y="232219"/>
                </a:lnTo>
                <a:lnTo>
                  <a:pt x="35039" y="218224"/>
                </a:lnTo>
                <a:lnTo>
                  <a:pt x="52158" y="195935"/>
                </a:lnTo>
                <a:lnTo>
                  <a:pt x="109220" y="139230"/>
                </a:lnTo>
                <a:lnTo>
                  <a:pt x="161213" y="106057"/>
                </a:lnTo>
                <a:lnTo>
                  <a:pt x="203301" y="90474"/>
                </a:lnTo>
                <a:lnTo>
                  <a:pt x="212852" y="89992"/>
                </a:lnTo>
                <a:lnTo>
                  <a:pt x="216281" y="93408"/>
                </a:lnTo>
                <a:lnTo>
                  <a:pt x="212280" y="99504"/>
                </a:lnTo>
                <a:lnTo>
                  <a:pt x="199517" y="107099"/>
                </a:lnTo>
                <a:lnTo>
                  <a:pt x="166458" y="124980"/>
                </a:lnTo>
                <a:lnTo>
                  <a:pt x="130568" y="150939"/>
                </a:lnTo>
                <a:lnTo>
                  <a:pt x="93256" y="185978"/>
                </a:lnTo>
                <a:lnTo>
                  <a:pt x="55943" y="231089"/>
                </a:lnTo>
                <a:lnTo>
                  <a:pt x="29857" y="276885"/>
                </a:lnTo>
                <a:lnTo>
                  <a:pt x="10883" y="329514"/>
                </a:lnTo>
                <a:lnTo>
                  <a:pt x="2235" y="378815"/>
                </a:lnTo>
                <a:lnTo>
                  <a:pt x="7112" y="414655"/>
                </a:lnTo>
                <a:lnTo>
                  <a:pt x="28740" y="426885"/>
                </a:lnTo>
                <a:lnTo>
                  <a:pt x="38328" y="415239"/>
                </a:lnTo>
                <a:lnTo>
                  <a:pt x="44843" y="385876"/>
                </a:lnTo>
                <a:lnTo>
                  <a:pt x="56527" y="342900"/>
                </a:lnTo>
                <a:lnTo>
                  <a:pt x="81635" y="290436"/>
                </a:lnTo>
                <a:lnTo>
                  <a:pt x="126072" y="233057"/>
                </a:lnTo>
                <a:lnTo>
                  <a:pt x="175018" y="191236"/>
                </a:lnTo>
                <a:lnTo>
                  <a:pt x="222250" y="163093"/>
                </a:lnTo>
                <a:lnTo>
                  <a:pt x="261581" y="146773"/>
                </a:lnTo>
                <a:lnTo>
                  <a:pt x="286804" y="140385"/>
                </a:lnTo>
                <a:lnTo>
                  <a:pt x="301282" y="140538"/>
                </a:lnTo>
                <a:lnTo>
                  <a:pt x="306311" y="144322"/>
                </a:lnTo>
                <a:lnTo>
                  <a:pt x="302895" y="149821"/>
                </a:lnTo>
                <a:lnTo>
                  <a:pt x="292087" y="155092"/>
                </a:lnTo>
                <a:lnTo>
                  <a:pt x="264452" y="167195"/>
                </a:lnTo>
                <a:lnTo>
                  <a:pt x="218313" y="193141"/>
                </a:lnTo>
                <a:lnTo>
                  <a:pt x="165519" y="231914"/>
                </a:lnTo>
                <a:lnTo>
                  <a:pt x="117906" y="282498"/>
                </a:lnTo>
                <a:lnTo>
                  <a:pt x="89941" y="330403"/>
                </a:lnTo>
                <a:lnTo>
                  <a:pt x="71056" y="383413"/>
                </a:lnTo>
                <a:lnTo>
                  <a:pt x="62890" y="433768"/>
                </a:lnTo>
                <a:lnTo>
                  <a:pt x="65570" y="476351"/>
                </a:lnTo>
                <a:lnTo>
                  <a:pt x="75971" y="516851"/>
                </a:lnTo>
                <a:lnTo>
                  <a:pt x="103060" y="545020"/>
                </a:lnTo>
                <a:lnTo>
                  <a:pt x="114884" y="544068"/>
                </a:lnTo>
                <a:lnTo>
                  <a:pt x="121462" y="473240"/>
                </a:lnTo>
                <a:lnTo>
                  <a:pt x="122720" y="436143"/>
                </a:lnTo>
                <a:lnTo>
                  <a:pt x="144729" y="365658"/>
                </a:lnTo>
                <a:lnTo>
                  <a:pt x="183654" y="306679"/>
                </a:lnTo>
                <a:lnTo>
                  <a:pt x="235038" y="257924"/>
                </a:lnTo>
                <a:lnTo>
                  <a:pt x="303047" y="217424"/>
                </a:lnTo>
                <a:lnTo>
                  <a:pt x="342900" y="207479"/>
                </a:lnTo>
                <a:lnTo>
                  <a:pt x="377863" y="217474"/>
                </a:lnTo>
                <a:lnTo>
                  <a:pt x="381266" y="220129"/>
                </a:lnTo>
                <a:lnTo>
                  <a:pt x="384289" y="223151"/>
                </a:lnTo>
                <a:lnTo>
                  <a:pt x="386549" y="226923"/>
                </a:lnTo>
                <a:lnTo>
                  <a:pt x="395287" y="256463"/>
                </a:lnTo>
                <a:lnTo>
                  <a:pt x="388150" y="287401"/>
                </a:lnTo>
                <a:lnTo>
                  <a:pt x="370395" y="316649"/>
                </a:lnTo>
                <a:lnTo>
                  <a:pt x="347256" y="341083"/>
                </a:lnTo>
                <a:lnTo>
                  <a:pt x="323392" y="364451"/>
                </a:lnTo>
                <a:lnTo>
                  <a:pt x="303987" y="390601"/>
                </a:lnTo>
                <a:lnTo>
                  <a:pt x="295071" y="417309"/>
                </a:lnTo>
                <a:lnTo>
                  <a:pt x="302666" y="442379"/>
                </a:lnTo>
                <a:lnTo>
                  <a:pt x="316712" y="450519"/>
                </a:lnTo>
                <a:lnTo>
                  <a:pt x="368033" y="435952"/>
                </a:lnTo>
                <a:lnTo>
                  <a:pt x="407009" y="411441"/>
                </a:lnTo>
                <a:lnTo>
                  <a:pt x="442328" y="380682"/>
                </a:lnTo>
                <a:lnTo>
                  <a:pt x="472338" y="344957"/>
                </a:lnTo>
                <a:lnTo>
                  <a:pt x="495376" y="305549"/>
                </a:lnTo>
                <a:lnTo>
                  <a:pt x="511911" y="245541"/>
                </a:lnTo>
                <a:lnTo>
                  <a:pt x="513334" y="217309"/>
                </a:lnTo>
                <a:close/>
              </a:path>
              <a:path w="666750" h="661669">
                <a:moveTo>
                  <a:pt x="666559" y="456044"/>
                </a:moveTo>
                <a:lnTo>
                  <a:pt x="661771" y="441299"/>
                </a:lnTo>
                <a:lnTo>
                  <a:pt x="651522" y="438810"/>
                </a:lnTo>
                <a:lnTo>
                  <a:pt x="640448" y="449186"/>
                </a:lnTo>
                <a:lnTo>
                  <a:pt x="631342" y="463372"/>
                </a:lnTo>
                <a:lnTo>
                  <a:pt x="614299" y="486143"/>
                </a:lnTo>
                <a:lnTo>
                  <a:pt x="556933" y="544068"/>
                </a:lnTo>
                <a:lnTo>
                  <a:pt x="505663" y="576618"/>
                </a:lnTo>
                <a:lnTo>
                  <a:pt x="464007" y="591312"/>
                </a:lnTo>
                <a:lnTo>
                  <a:pt x="451332" y="592251"/>
                </a:lnTo>
                <a:lnTo>
                  <a:pt x="446252" y="589191"/>
                </a:lnTo>
                <a:lnTo>
                  <a:pt x="449656" y="583501"/>
                </a:lnTo>
                <a:lnTo>
                  <a:pt x="462495" y="576580"/>
                </a:lnTo>
                <a:lnTo>
                  <a:pt x="503148" y="556717"/>
                </a:lnTo>
                <a:lnTo>
                  <a:pt x="539559" y="529983"/>
                </a:lnTo>
                <a:lnTo>
                  <a:pt x="574294" y="494614"/>
                </a:lnTo>
                <a:lnTo>
                  <a:pt x="609879" y="448805"/>
                </a:lnTo>
                <a:lnTo>
                  <a:pt x="635990" y="402031"/>
                </a:lnTo>
                <a:lnTo>
                  <a:pt x="655027" y="348399"/>
                </a:lnTo>
                <a:lnTo>
                  <a:pt x="663740" y="298196"/>
                </a:lnTo>
                <a:lnTo>
                  <a:pt x="658837" y="261708"/>
                </a:lnTo>
                <a:lnTo>
                  <a:pt x="637082" y="249224"/>
                </a:lnTo>
                <a:lnTo>
                  <a:pt x="627418" y="260921"/>
                </a:lnTo>
                <a:lnTo>
                  <a:pt x="620801" y="290855"/>
                </a:lnTo>
                <a:lnTo>
                  <a:pt x="609092" y="334759"/>
                </a:lnTo>
                <a:lnTo>
                  <a:pt x="584136" y="388327"/>
                </a:lnTo>
                <a:lnTo>
                  <a:pt x="540385" y="446519"/>
                </a:lnTo>
                <a:lnTo>
                  <a:pt x="492950" y="488454"/>
                </a:lnTo>
                <a:lnTo>
                  <a:pt x="447217" y="516572"/>
                </a:lnTo>
                <a:lnTo>
                  <a:pt x="408559" y="533285"/>
                </a:lnTo>
                <a:lnTo>
                  <a:pt x="369646" y="542328"/>
                </a:lnTo>
                <a:lnTo>
                  <a:pt x="362610" y="539673"/>
                </a:lnTo>
                <a:lnTo>
                  <a:pt x="363004" y="534390"/>
                </a:lnTo>
                <a:lnTo>
                  <a:pt x="372567" y="527812"/>
                </a:lnTo>
                <a:lnTo>
                  <a:pt x="399834" y="514781"/>
                </a:lnTo>
                <a:lnTo>
                  <a:pt x="445871" y="488505"/>
                </a:lnTo>
                <a:lnTo>
                  <a:pt x="498703" y="449465"/>
                </a:lnTo>
                <a:lnTo>
                  <a:pt x="546354" y="398157"/>
                </a:lnTo>
                <a:lnTo>
                  <a:pt x="574382" y="349161"/>
                </a:lnTo>
                <a:lnTo>
                  <a:pt x="593610" y="295338"/>
                </a:lnTo>
                <a:lnTo>
                  <a:pt x="600468" y="218795"/>
                </a:lnTo>
                <a:lnTo>
                  <a:pt x="595045" y="180530"/>
                </a:lnTo>
                <a:lnTo>
                  <a:pt x="579247" y="146786"/>
                </a:lnTo>
                <a:lnTo>
                  <a:pt x="566597" y="137553"/>
                </a:lnTo>
                <a:lnTo>
                  <a:pt x="552284" y="137807"/>
                </a:lnTo>
                <a:lnTo>
                  <a:pt x="541147" y="147002"/>
                </a:lnTo>
                <a:lnTo>
                  <a:pt x="538048" y="164553"/>
                </a:lnTo>
                <a:lnTo>
                  <a:pt x="539838" y="217424"/>
                </a:lnTo>
                <a:lnTo>
                  <a:pt x="532523" y="269074"/>
                </a:lnTo>
                <a:lnTo>
                  <a:pt x="515785" y="317322"/>
                </a:lnTo>
                <a:lnTo>
                  <a:pt x="489318" y="359981"/>
                </a:lnTo>
                <a:lnTo>
                  <a:pt x="451485" y="402221"/>
                </a:lnTo>
                <a:lnTo>
                  <a:pt x="407708" y="438226"/>
                </a:lnTo>
                <a:lnTo>
                  <a:pt x="342341" y="469646"/>
                </a:lnTo>
                <a:lnTo>
                  <a:pt x="305904" y="472833"/>
                </a:lnTo>
                <a:lnTo>
                  <a:pt x="278104" y="454863"/>
                </a:lnTo>
                <a:lnTo>
                  <a:pt x="269151" y="424548"/>
                </a:lnTo>
                <a:lnTo>
                  <a:pt x="276174" y="392912"/>
                </a:lnTo>
                <a:lnTo>
                  <a:pt x="293890" y="363054"/>
                </a:lnTo>
                <a:lnTo>
                  <a:pt x="317030" y="338061"/>
                </a:lnTo>
                <a:lnTo>
                  <a:pt x="340944" y="314274"/>
                </a:lnTo>
                <a:lnTo>
                  <a:pt x="360476" y="287553"/>
                </a:lnTo>
                <a:lnTo>
                  <a:pt x="369519" y="260184"/>
                </a:lnTo>
                <a:lnTo>
                  <a:pt x="361988" y="234492"/>
                </a:lnTo>
                <a:lnTo>
                  <a:pt x="345782" y="226872"/>
                </a:lnTo>
                <a:lnTo>
                  <a:pt x="289572" y="244805"/>
                </a:lnTo>
                <a:lnTo>
                  <a:pt x="256565" y="267373"/>
                </a:lnTo>
                <a:lnTo>
                  <a:pt x="237299" y="284010"/>
                </a:lnTo>
                <a:lnTo>
                  <a:pt x="235788" y="285140"/>
                </a:lnTo>
                <a:lnTo>
                  <a:pt x="234657" y="286270"/>
                </a:lnTo>
                <a:lnTo>
                  <a:pt x="233527" y="287032"/>
                </a:lnTo>
                <a:lnTo>
                  <a:pt x="232016" y="288544"/>
                </a:lnTo>
                <a:lnTo>
                  <a:pt x="230886" y="290055"/>
                </a:lnTo>
                <a:lnTo>
                  <a:pt x="214083" y="307530"/>
                </a:lnTo>
                <a:lnTo>
                  <a:pt x="198056" y="326910"/>
                </a:lnTo>
                <a:lnTo>
                  <a:pt x="169291" y="374726"/>
                </a:lnTo>
                <a:lnTo>
                  <a:pt x="154609" y="418147"/>
                </a:lnTo>
                <a:lnTo>
                  <a:pt x="150406" y="465823"/>
                </a:lnTo>
                <a:lnTo>
                  <a:pt x="156057" y="504698"/>
                </a:lnTo>
                <a:lnTo>
                  <a:pt x="170827" y="540956"/>
                </a:lnTo>
                <a:lnTo>
                  <a:pt x="193675" y="573836"/>
                </a:lnTo>
                <a:lnTo>
                  <a:pt x="223520" y="602615"/>
                </a:lnTo>
                <a:lnTo>
                  <a:pt x="259346" y="626516"/>
                </a:lnTo>
                <a:lnTo>
                  <a:pt x="300075" y="644817"/>
                </a:lnTo>
                <a:lnTo>
                  <a:pt x="344690" y="656767"/>
                </a:lnTo>
                <a:lnTo>
                  <a:pt x="392125" y="661606"/>
                </a:lnTo>
                <a:lnTo>
                  <a:pt x="441337" y="658596"/>
                </a:lnTo>
                <a:lnTo>
                  <a:pt x="508330" y="638695"/>
                </a:lnTo>
                <a:lnTo>
                  <a:pt x="561390" y="609396"/>
                </a:lnTo>
                <a:lnTo>
                  <a:pt x="601865" y="574916"/>
                </a:lnTo>
                <a:lnTo>
                  <a:pt x="631088" y="539457"/>
                </a:lnTo>
                <a:lnTo>
                  <a:pt x="661250" y="482447"/>
                </a:lnTo>
                <a:lnTo>
                  <a:pt x="666559" y="4560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61124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61124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987" y="1740916"/>
            <a:ext cx="4654391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10371" y="1740916"/>
            <a:ext cx="4654391" cy="499567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61124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3"/>
            <a:ext cx="2557145" cy="7560309"/>
          </a:xfrm>
          <a:custGeom>
            <a:avLst/>
            <a:gdLst/>
            <a:ahLst/>
            <a:cxnLst/>
            <a:rect l="l" t="t" r="r" b="b"/>
            <a:pathLst>
              <a:path w="2557145" h="7560309">
                <a:moveTo>
                  <a:pt x="2556764" y="0"/>
                </a:moveTo>
                <a:lnTo>
                  <a:pt x="0" y="0"/>
                </a:lnTo>
                <a:lnTo>
                  <a:pt x="0" y="7560183"/>
                </a:lnTo>
                <a:lnTo>
                  <a:pt x="2556764" y="7560183"/>
                </a:lnTo>
                <a:lnTo>
                  <a:pt x="2556764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49161" y="6679768"/>
            <a:ext cx="1598930" cy="7620"/>
          </a:xfrm>
          <a:custGeom>
            <a:avLst/>
            <a:gdLst/>
            <a:ahLst/>
            <a:cxnLst/>
            <a:rect l="l" t="t" r="r" b="b"/>
            <a:pathLst>
              <a:path w="1598930" h="7620">
                <a:moveTo>
                  <a:pt x="1598637" y="0"/>
                </a:moveTo>
                <a:lnTo>
                  <a:pt x="0" y="0"/>
                </a:lnTo>
                <a:lnTo>
                  <a:pt x="0" y="7620"/>
                </a:lnTo>
                <a:lnTo>
                  <a:pt x="1598637" y="7620"/>
                </a:lnTo>
                <a:lnTo>
                  <a:pt x="1598637" y="0"/>
                </a:lnTo>
                <a:close/>
              </a:path>
            </a:pathLst>
          </a:custGeom>
          <a:solidFill>
            <a:srgbClr val="61124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0308" y="5879591"/>
            <a:ext cx="1110996" cy="33985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57200" y="5951474"/>
            <a:ext cx="309245" cy="311785"/>
          </a:xfrm>
          <a:custGeom>
            <a:avLst/>
            <a:gdLst/>
            <a:ahLst/>
            <a:cxnLst/>
            <a:rect l="l" t="t" r="r" b="b"/>
            <a:pathLst>
              <a:path w="309245" h="311785">
                <a:moveTo>
                  <a:pt x="140500" y="0"/>
                </a:moveTo>
                <a:lnTo>
                  <a:pt x="100063" y="12826"/>
                </a:lnTo>
                <a:lnTo>
                  <a:pt x="62382" y="41021"/>
                </a:lnTo>
                <a:lnTo>
                  <a:pt x="13398" y="106299"/>
                </a:lnTo>
                <a:lnTo>
                  <a:pt x="507" y="153797"/>
                </a:lnTo>
                <a:lnTo>
                  <a:pt x="0" y="171703"/>
                </a:lnTo>
                <a:lnTo>
                  <a:pt x="8597" y="212978"/>
                </a:lnTo>
                <a:lnTo>
                  <a:pt x="31102" y="249428"/>
                </a:lnTo>
                <a:lnTo>
                  <a:pt x="64947" y="279272"/>
                </a:lnTo>
                <a:lnTo>
                  <a:pt x="107607" y="300481"/>
                </a:lnTo>
                <a:lnTo>
                  <a:pt x="156565" y="311531"/>
                </a:lnTo>
                <a:lnTo>
                  <a:pt x="209270" y="310515"/>
                </a:lnTo>
                <a:lnTo>
                  <a:pt x="277964" y="286131"/>
                </a:lnTo>
                <a:lnTo>
                  <a:pt x="308648" y="262763"/>
                </a:lnTo>
                <a:lnTo>
                  <a:pt x="216560" y="262763"/>
                </a:lnTo>
                <a:lnTo>
                  <a:pt x="212915" y="260476"/>
                </a:lnTo>
                <a:lnTo>
                  <a:pt x="215392" y="256285"/>
                </a:lnTo>
                <a:lnTo>
                  <a:pt x="224688" y="251332"/>
                </a:lnTo>
                <a:lnTo>
                  <a:pt x="253911" y="237109"/>
                </a:lnTo>
                <a:lnTo>
                  <a:pt x="268058" y="226822"/>
                </a:lnTo>
                <a:lnTo>
                  <a:pt x="157784" y="226822"/>
                </a:lnTo>
                <a:lnTo>
                  <a:pt x="152666" y="224790"/>
                </a:lnTo>
                <a:lnTo>
                  <a:pt x="152908" y="220979"/>
                </a:lnTo>
                <a:lnTo>
                  <a:pt x="159778" y="216281"/>
                </a:lnTo>
                <a:lnTo>
                  <a:pt x="179451" y="206882"/>
                </a:lnTo>
                <a:lnTo>
                  <a:pt x="212661" y="188087"/>
                </a:lnTo>
                <a:lnTo>
                  <a:pt x="227888" y="176784"/>
                </a:lnTo>
                <a:lnTo>
                  <a:pt x="111836" y="176784"/>
                </a:lnTo>
                <a:lnTo>
                  <a:pt x="91795" y="163829"/>
                </a:lnTo>
                <a:lnTo>
                  <a:pt x="85407" y="142112"/>
                </a:lnTo>
                <a:lnTo>
                  <a:pt x="90500" y="119379"/>
                </a:lnTo>
                <a:lnTo>
                  <a:pt x="103276" y="97916"/>
                </a:lnTo>
                <a:lnTo>
                  <a:pt x="119938" y="80009"/>
                </a:lnTo>
                <a:lnTo>
                  <a:pt x="137147" y="62865"/>
                </a:lnTo>
                <a:lnTo>
                  <a:pt x="151168" y="43687"/>
                </a:lnTo>
                <a:lnTo>
                  <a:pt x="157632" y="24003"/>
                </a:lnTo>
                <a:lnTo>
                  <a:pt x="152158" y="5587"/>
                </a:lnTo>
                <a:lnTo>
                  <a:pt x="140500" y="0"/>
                </a:lnTo>
                <a:close/>
              </a:path>
            </a:pathLst>
          </a:custGeom>
          <a:solidFill>
            <a:srgbClr val="60124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9036" y="5887212"/>
            <a:ext cx="259765" cy="327025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389267" y="5889371"/>
            <a:ext cx="330200" cy="290195"/>
          </a:xfrm>
          <a:custGeom>
            <a:avLst/>
            <a:gdLst/>
            <a:ahLst/>
            <a:cxnLst/>
            <a:rect l="l" t="t" r="r" b="b"/>
            <a:pathLst>
              <a:path w="330200" h="290195">
                <a:moveTo>
                  <a:pt x="319620" y="0"/>
                </a:moveTo>
                <a:lnTo>
                  <a:pt x="166598" y="0"/>
                </a:lnTo>
                <a:lnTo>
                  <a:pt x="177012" y="127"/>
                </a:lnTo>
                <a:lnTo>
                  <a:pt x="180632" y="2794"/>
                </a:lnTo>
                <a:lnTo>
                  <a:pt x="178180" y="6858"/>
                </a:lnTo>
                <a:lnTo>
                  <a:pt x="170383" y="10668"/>
                </a:lnTo>
                <a:lnTo>
                  <a:pt x="150444" y="19177"/>
                </a:lnTo>
                <a:lnTo>
                  <a:pt x="117221" y="37719"/>
                </a:lnTo>
                <a:lnTo>
                  <a:pt x="79197" y="65532"/>
                </a:lnTo>
                <a:lnTo>
                  <a:pt x="44843" y="101727"/>
                </a:lnTo>
                <a:lnTo>
                  <a:pt x="24714" y="136144"/>
                </a:lnTo>
                <a:lnTo>
                  <a:pt x="11049" y="173990"/>
                </a:lnTo>
                <a:lnTo>
                  <a:pt x="0" y="223647"/>
                </a:lnTo>
                <a:lnTo>
                  <a:pt x="3924" y="242697"/>
                </a:lnTo>
                <a:lnTo>
                  <a:pt x="14592" y="269748"/>
                </a:lnTo>
                <a:lnTo>
                  <a:pt x="20383" y="279781"/>
                </a:lnTo>
                <a:lnTo>
                  <a:pt x="26809" y="286639"/>
                </a:lnTo>
                <a:lnTo>
                  <a:pt x="34124" y="289941"/>
                </a:lnTo>
                <a:lnTo>
                  <a:pt x="42570" y="289306"/>
                </a:lnTo>
                <a:lnTo>
                  <a:pt x="47421" y="238506"/>
                </a:lnTo>
                <a:lnTo>
                  <a:pt x="48298" y="211963"/>
                </a:lnTo>
                <a:lnTo>
                  <a:pt x="64135" y="161290"/>
                </a:lnTo>
                <a:lnTo>
                  <a:pt x="92227" y="119126"/>
                </a:lnTo>
                <a:lnTo>
                  <a:pt x="129400" y="84328"/>
                </a:lnTo>
                <a:lnTo>
                  <a:pt x="178269" y="55245"/>
                </a:lnTo>
                <a:lnTo>
                  <a:pt x="207010" y="48133"/>
                </a:lnTo>
                <a:lnTo>
                  <a:pt x="329577" y="48133"/>
                </a:lnTo>
                <a:lnTo>
                  <a:pt x="328993" y="35941"/>
                </a:lnTo>
                <a:lnTo>
                  <a:pt x="319620" y="0"/>
                </a:lnTo>
                <a:close/>
              </a:path>
            </a:pathLst>
          </a:custGeom>
          <a:solidFill>
            <a:srgbClr val="BE4BA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1797" y="5937504"/>
            <a:ext cx="157365" cy="17411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348996" y="5788152"/>
            <a:ext cx="360045" cy="306705"/>
          </a:xfrm>
          <a:custGeom>
            <a:avLst/>
            <a:gdLst/>
            <a:ahLst/>
            <a:cxnLst/>
            <a:rect l="l" t="t" r="r" b="b"/>
            <a:pathLst>
              <a:path w="360045" h="306704">
                <a:moveTo>
                  <a:pt x="359892" y="101219"/>
                </a:moveTo>
                <a:lnTo>
                  <a:pt x="358533" y="96012"/>
                </a:lnTo>
                <a:lnTo>
                  <a:pt x="338899" y="65151"/>
                </a:lnTo>
                <a:lnTo>
                  <a:pt x="335000" y="58928"/>
                </a:lnTo>
                <a:lnTo>
                  <a:pt x="301218" y="28702"/>
                </a:lnTo>
                <a:lnTo>
                  <a:pt x="259765" y="8128"/>
                </a:lnTo>
                <a:lnTo>
                  <a:pt x="213207" y="0"/>
                </a:lnTo>
                <a:lnTo>
                  <a:pt x="164084" y="7239"/>
                </a:lnTo>
                <a:lnTo>
                  <a:pt x="97129" y="38608"/>
                </a:lnTo>
                <a:lnTo>
                  <a:pt x="49212" y="77470"/>
                </a:lnTo>
                <a:lnTo>
                  <a:pt x="18630" y="115316"/>
                </a:lnTo>
                <a:lnTo>
                  <a:pt x="0" y="162179"/>
                </a:lnTo>
                <a:lnTo>
                  <a:pt x="3505" y="172593"/>
                </a:lnTo>
                <a:lnTo>
                  <a:pt x="10871" y="174371"/>
                </a:lnTo>
                <a:lnTo>
                  <a:pt x="18745" y="167005"/>
                </a:lnTo>
                <a:lnTo>
                  <a:pt x="25349" y="156972"/>
                </a:lnTo>
                <a:lnTo>
                  <a:pt x="37668" y="140982"/>
                </a:lnTo>
                <a:lnTo>
                  <a:pt x="78981" y="100457"/>
                </a:lnTo>
                <a:lnTo>
                  <a:pt x="116382" y="76581"/>
                </a:lnTo>
                <a:lnTo>
                  <a:pt x="153530" y="65151"/>
                </a:lnTo>
                <a:lnTo>
                  <a:pt x="155968" y="67564"/>
                </a:lnTo>
                <a:lnTo>
                  <a:pt x="153047" y="71882"/>
                </a:lnTo>
                <a:lnTo>
                  <a:pt x="143865" y="77343"/>
                </a:lnTo>
                <a:lnTo>
                  <a:pt x="120116" y="90043"/>
                </a:lnTo>
                <a:lnTo>
                  <a:pt x="94234" y="108712"/>
                </a:lnTo>
                <a:lnTo>
                  <a:pt x="40347" y="166243"/>
                </a:lnTo>
                <a:lnTo>
                  <a:pt x="17551" y="208280"/>
                </a:lnTo>
                <a:lnTo>
                  <a:pt x="3632" y="255143"/>
                </a:lnTo>
                <a:lnTo>
                  <a:pt x="3175" y="292608"/>
                </a:lnTo>
                <a:lnTo>
                  <a:pt x="20777" y="306451"/>
                </a:lnTo>
                <a:lnTo>
                  <a:pt x="27724" y="298196"/>
                </a:lnTo>
                <a:lnTo>
                  <a:pt x="32461" y="277114"/>
                </a:lnTo>
                <a:lnTo>
                  <a:pt x="40868" y="246253"/>
                </a:lnTo>
                <a:lnTo>
                  <a:pt x="58864" y="208661"/>
                </a:lnTo>
                <a:lnTo>
                  <a:pt x="99656" y="159131"/>
                </a:lnTo>
                <a:lnTo>
                  <a:pt x="143751" y="126365"/>
                </a:lnTo>
                <a:lnTo>
                  <a:pt x="182410" y="107950"/>
                </a:lnTo>
                <a:lnTo>
                  <a:pt x="206870" y="101219"/>
                </a:lnTo>
                <a:lnTo>
                  <a:pt x="359892" y="101219"/>
                </a:lnTo>
                <a:close/>
              </a:path>
            </a:pathLst>
          </a:custGeom>
          <a:solidFill>
            <a:srgbClr val="BE4BA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6991" y="199643"/>
            <a:ext cx="2139696" cy="2176272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79192" y="3045509"/>
            <a:ext cx="2438400" cy="1749583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09872" y="383208"/>
            <a:ext cx="840945" cy="1919555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169866" y="2966490"/>
            <a:ext cx="1183150" cy="154265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253740" y="74675"/>
            <a:ext cx="1330452" cy="242620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3"/>
            <a:ext cx="2557145" cy="7560309"/>
          </a:xfrm>
          <a:custGeom>
            <a:avLst/>
            <a:gdLst/>
            <a:ahLst/>
            <a:cxnLst/>
            <a:rect l="l" t="t" r="r" b="b"/>
            <a:pathLst>
              <a:path w="2557145" h="7560309">
                <a:moveTo>
                  <a:pt x="2556764" y="0"/>
                </a:moveTo>
                <a:lnTo>
                  <a:pt x="0" y="0"/>
                </a:lnTo>
                <a:lnTo>
                  <a:pt x="0" y="7560183"/>
                </a:lnTo>
                <a:lnTo>
                  <a:pt x="2556764" y="7560183"/>
                </a:lnTo>
                <a:lnTo>
                  <a:pt x="2556764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49161" y="6679768"/>
            <a:ext cx="1598930" cy="7620"/>
          </a:xfrm>
          <a:custGeom>
            <a:avLst/>
            <a:gdLst/>
            <a:ahLst/>
            <a:cxnLst/>
            <a:rect l="l" t="t" r="r" b="b"/>
            <a:pathLst>
              <a:path w="1598930" h="7620">
                <a:moveTo>
                  <a:pt x="1598637" y="0"/>
                </a:moveTo>
                <a:lnTo>
                  <a:pt x="0" y="0"/>
                </a:lnTo>
                <a:lnTo>
                  <a:pt x="0" y="7620"/>
                </a:lnTo>
                <a:lnTo>
                  <a:pt x="1598637" y="7620"/>
                </a:lnTo>
                <a:lnTo>
                  <a:pt x="1598637" y="0"/>
                </a:lnTo>
                <a:close/>
              </a:path>
            </a:pathLst>
          </a:custGeom>
          <a:solidFill>
            <a:srgbClr val="61124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0308" y="5879591"/>
            <a:ext cx="1110996" cy="339851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57200" y="5951474"/>
            <a:ext cx="309245" cy="311785"/>
          </a:xfrm>
          <a:custGeom>
            <a:avLst/>
            <a:gdLst/>
            <a:ahLst/>
            <a:cxnLst/>
            <a:rect l="l" t="t" r="r" b="b"/>
            <a:pathLst>
              <a:path w="309245" h="311785">
                <a:moveTo>
                  <a:pt x="140500" y="0"/>
                </a:moveTo>
                <a:lnTo>
                  <a:pt x="100063" y="12826"/>
                </a:lnTo>
                <a:lnTo>
                  <a:pt x="62382" y="41021"/>
                </a:lnTo>
                <a:lnTo>
                  <a:pt x="13398" y="106299"/>
                </a:lnTo>
                <a:lnTo>
                  <a:pt x="507" y="153797"/>
                </a:lnTo>
                <a:lnTo>
                  <a:pt x="0" y="171703"/>
                </a:lnTo>
                <a:lnTo>
                  <a:pt x="8597" y="212978"/>
                </a:lnTo>
                <a:lnTo>
                  <a:pt x="31102" y="249428"/>
                </a:lnTo>
                <a:lnTo>
                  <a:pt x="64947" y="279272"/>
                </a:lnTo>
                <a:lnTo>
                  <a:pt x="107607" y="300481"/>
                </a:lnTo>
                <a:lnTo>
                  <a:pt x="156565" y="311531"/>
                </a:lnTo>
                <a:lnTo>
                  <a:pt x="209270" y="310515"/>
                </a:lnTo>
                <a:lnTo>
                  <a:pt x="277964" y="286131"/>
                </a:lnTo>
                <a:lnTo>
                  <a:pt x="308648" y="262763"/>
                </a:lnTo>
                <a:lnTo>
                  <a:pt x="216560" y="262763"/>
                </a:lnTo>
                <a:lnTo>
                  <a:pt x="212915" y="260476"/>
                </a:lnTo>
                <a:lnTo>
                  <a:pt x="215392" y="256285"/>
                </a:lnTo>
                <a:lnTo>
                  <a:pt x="224688" y="251332"/>
                </a:lnTo>
                <a:lnTo>
                  <a:pt x="253911" y="237109"/>
                </a:lnTo>
                <a:lnTo>
                  <a:pt x="268058" y="226822"/>
                </a:lnTo>
                <a:lnTo>
                  <a:pt x="157784" y="226822"/>
                </a:lnTo>
                <a:lnTo>
                  <a:pt x="152666" y="224790"/>
                </a:lnTo>
                <a:lnTo>
                  <a:pt x="152908" y="220979"/>
                </a:lnTo>
                <a:lnTo>
                  <a:pt x="159778" y="216281"/>
                </a:lnTo>
                <a:lnTo>
                  <a:pt x="179451" y="206882"/>
                </a:lnTo>
                <a:lnTo>
                  <a:pt x="212661" y="188087"/>
                </a:lnTo>
                <a:lnTo>
                  <a:pt x="227888" y="176784"/>
                </a:lnTo>
                <a:lnTo>
                  <a:pt x="111836" y="176784"/>
                </a:lnTo>
                <a:lnTo>
                  <a:pt x="91795" y="163829"/>
                </a:lnTo>
                <a:lnTo>
                  <a:pt x="85407" y="142112"/>
                </a:lnTo>
                <a:lnTo>
                  <a:pt x="90500" y="119379"/>
                </a:lnTo>
                <a:lnTo>
                  <a:pt x="103276" y="97916"/>
                </a:lnTo>
                <a:lnTo>
                  <a:pt x="119938" y="80009"/>
                </a:lnTo>
                <a:lnTo>
                  <a:pt x="137147" y="62865"/>
                </a:lnTo>
                <a:lnTo>
                  <a:pt x="151168" y="43687"/>
                </a:lnTo>
                <a:lnTo>
                  <a:pt x="157632" y="24003"/>
                </a:lnTo>
                <a:lnTo>
                  <a:pt x="152158" y="5587"/>
                </a:lnTo>
                <a:lnTo>
                  <a:pt x="140500" y="0"/>
                </a:lnTo>
                <a:close/>
              </a:path>
            </a:pathLst>
          </a:custGeom>
          <a:solidFill>
            <a:srgbClr val="60124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69036" y="5887212"/>
            <a:ext cx="259765" cy="327025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389267" y="5889371"/>
            <a:ext cx="330200" cy="290195"/>
          </a:xfrm>
          <a:custGeom>
            <a:avLst/>
            <a:gdLst/>
            <a:ahLst/>
            <a:cxnLst/>
            <a:rect l="l" t="t" r="r" b="b"/>
            <a:pathLst>
              <a:path w="330200" h="290195">
                <a:moveTo>
                  <a:pt x="319620" y="0"/>
                </a:moveTo>
                <a:lnTo>
                  <a:pt x="166598" y="0"/>
                </a:lnTo>
                <a:lnTo>
                  <a:pt x="177012" y="127"/>
                </a:lnTo>
                <a:lnTo>
                  <a:pt x="180632" y="2794"/>
                </a:lnTo>
                <a:lnTo>
                  <a:pt x="178180" y="6858"/>
                </a:lnTo>
                <a:lnTo>
                  <a:pt x="170383" y="10668"/>
                </a:lnTo>
                <a:lnTo>
                  <a:pt x="150444" y="19177"/>
                </a:lnTo>
                <a:lnTo>
                  <a:pt x="117221" y="37719"/>
                </a:lnTo>
                <a:lnTo>
                  <a:pt x="79197" y="65532"/>
                </a:lnTo>
                <a:lnTo>
                  <a:pt x="44843" y="101727"/>
                </a:lnTo>
                <a:lnTo>
                  <a:pt x="24714" y="136144"/>
                </a:lnTo>
                <a:lnTo>
                  <a:pt x="11049" y="173990"/>
                </a:lnTo>
                <a:lnTo>
                  <a:pt x="0" y="223647"/>
                </a:lnTo>
                <a:lnTo>
                  <a:pt x="3924" y="242697"/>
                </a:lnTo>
                <a:lnTo>
                  <a:pt x="14592" y="269748"/>
                </a:lnTo>
                <a:lnTo>
                  <a:pt x="20383" y="279781"/>
                </a:lnTo>
                <a:lnTo>
                  <a:pt x="26809" y="286639"/>
                </a:lnTo>
                <a:lnTo>
                  <a:pt x="34124" y="289941"/>
                </a:lnTo>
                <a:lnTo>
                  <a:pt x="42570" y="289306"/>
                </a:lnTo>
                <a:lnTo>
                  <a:pt x="47421" y="238506"/>
                </a:lnTo>
                <a:lnTo>
                  <a:pt x="48298" y="211963"/>
                </a:lnTo>
                <a:lnTo>
                  <a:pt x="64135" y="161290"/>
                </a:lnTo>
                <a:lnTo>
                  <a:pt x="92227" y="119126"/>
                </a:lnTo>
                <a:lnTo>
                  <a:pt x="129400" y="84328"/>
                </a:lnTo>
                <a:lnTo>
                  <a:pt x="178269" y="55245"/>
                </a:lnTo>
                <a:lnTo>
                  <a:pt x="207010" y="48133"/>
                </a:lnTo>
                <a:lnTo>
                  <a:pt x="329577" y="48133"/>
                </a:lnTo>
                <a:lnTo>
                  <a:pt x="328993" y="35941"/>
                </a:lnTo>
                <a:lnTo>
                  <a:pt x="319620" y="0"/>
                </a:lnTo>
                <a:close/>
              </a:path>
            </a:pathLst>
          </a:custGeom>
          <a:solidFill>
            <a:srgbClr val="BE4BA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1797" y="5937504"/>
            <a:ext cx="157365" cy="17411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348996" y="5788152"/>
            <a:ext cx="360045" cy="306705"/>
          </a:xfrm>
          <a:custGeom>
            <a:avLst/>
            <a:gdLst/>
            <a:ahLst/>
            <a:cxnLst/>
            <a:rect l="l" t="t" r="r" b="b"/>
            <a:pathLst>
              <a:path w="360045" h="306704">
                <a:moveTo>
                  <a:pt x="359892" y="101219"/>
                </a:moveTo>
                <a:lnTo>
                  <a:pt x="358533" y="96012"/>
                </a:lnTo>
                <a:lnTo>
                  <a:pt x="338899" y="65151"/>
                </a:lnTo>
                <a:lnTo>
                  <a:pt x="335000" y="58928"/>
                </a:lnTo>
                <a:lnTo>
                  <a:pt x="301218" y="28702"/>
                </a:lnTo>
                <a:lnTo>
                  <a:pt x="259765" y="8128"/>
                </a:lnTo>
                <a:lnTo>
                  <a:pt x="213207" y="0"/>
                </a:lnTo>
                <a:lnTo>
                  <a:pt x="164084" y="7239"/>
                </a:lnTo>
                <a:lnTo>
                  <a:pt x="97129" y="38608"/>
                </a:lnTo>
                <a:lnTo>
                  <a:pt x="49212" y="77470"/>
                </a:lnTo>
                <a:lnTo>
                  <a:pt x="18630" y="115316"/>
                </a:lnTo>
                <a:lnTo>
                  <a:pt x="0" y="162179"/>
                </a:lnTo>
                <a:lnTo>
                  <a:pt x="3505" y="172593"/>
                </a:lnTo>
                <a:lnTo>
                  <a:pt x="10871" y="174371"/>
                </a:lnTo>
                <a:lnTo>
                  <a:pt x="18745" y="167005"/>
                </a:lnTo>
                <a:lnTo>
                  <a:pt x="25349" y="156972"/>
                </a:lnTo>
                <a:lnTo>
                  <a:pt x="37668" y="140982"/>
                </a:lnTo>
                <a:lnTo>
                  <a:pt x="78981" y="100457"/>
                </a:lnTo>
                <a:lnTo>
                  <a:pt x="116382" y="76581"/>
                </a:lnTo>
                <a:lnTo>
                  <a:pt x="153530" y="65151"/>
                </a:lnTo>
                <a:lnTo>
                  <a:pt x="155968" y="67564"/>
                </a:lnTo>
                <a:lnTo>
                  <a:pt x="153047" y="71882"/>
                </a:lnTo>
                <a:lnTo>
                  <a:pt x="143865" y="77343"/>
                </a:lnTo>
                <a:lnTo>
                  <a:pt x="120116" y="90043"/>
                </a:lnTo>
                <a:lnTo>
                  <a:pt x="94234" y="108712"/>
                </a:lnTo>
                <a:lnTo>
                  <a:pt x="40347" y="166243"/>
                </a:lnTo>
                <a:lnTo>
                  <a:pt x="17551" y="208280"/>
                </a:lnTo>
                <a:lnTo>
                  <a:pt x="3632" y="255143"/>
                </a:lnTo>
                <a:lnTo>
                  <a:pt x="3175" y="292608"/>
                </a:lnTo>
                <a:lnTo>
                  <a:pt x="20777" y="306451"/>
                </a:lnTo>
                <a:lnTo>
                  <a:pt x="27724" y="298196"/>
                </a:lnTo>
                <a:lnTo>
                  <a:pt x="32461" y="277114"/>
                </a:lnTo>
                <a:lnTo>
                  <a:pt x="40868" y="246253"/>
                </a:lnTo>
                <a:lnTo>
                  <a:pt x="58864" y="208661"/>
                </a:lnTo>
                <a:lnTo>
                  <a:pt x="99656" y="159131"/>
                </a:lnTo>
                <a:lnTo>
                  <a:pt x="143751" y="126365"/>
                </a:lnTo>
                <a:lnTo>
                  <a:pt x="182410" y="107950"/>
                </a:lnTo>
                <a:lnTo>
                  <a:pt x="206870" y="101219"/>
                </a:lnTo>
                <a:lnTo>
                  <a:pt x="359892" y="101219"/>
                </a:lnTo>
                <a:close/>
              </a:path>
            </a:pathLst>
          </a:custGeom>
          <a:solidFill>
            <a:srgbClr val="BE4B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08146" y="793241"/>
            <a:ext cx="3283457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61124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18100" y="1229994"/>
            <a:ext cx="4742180" cy="3272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7915" y="7039356"/>
            <a:ext cx="3423920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987" y="7039356"/>
            <a:ext cx="246094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703820" y="7039356"/>
            <a:ext cx="2460942" cy="378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isticahumanitaria.org/" TargetMode="External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isticahumanitaria.org/" TargetMode="External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1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hyperlink" Target="http://www.logisticahumanitaria.org/" TargetMode="External"/><Relationship Id="rId7" Type="http://schemas.openxmlformats.org/officeDocument/2006/relationships/image" Target="../media/image23.jpeg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jpg"/><Relationship Id="rId9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isticahumanitaria.org/" TargetMode="External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isticahumanitaria.org/" TargetMode="External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isticahumanitaria.org/" TargetMode="External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hyperlink" Target="http://www.logisticahumanitaria.org/" TargetMode="External"/><Relationship Id="rId7" Type="http://schemas.openxmlformats.org/officeDocument/2006/relationships/image" Target="../media/image13.png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g"/><Relationship Id="rId11" Type="http://schemas.openxmlformats.org/officeDocument/2006/relationships/image" Target="../media/image17.emf"/><Relationship Id="rId5" Type="http://schemas.openxmlformats.org/officeDocument/2006/relationships/image" Target="../media/image11.emf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hyperlink" Target="http://www.logisticahumanitaria.org/" TargetMode="External"/><Relationship Id="rId7" Type="http://schemas.openxmlformats.org/officeDocument/2006/relationships/image" Target="../media/image18.jpg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2.jp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isticahumanitaria.org/" TargetMode="External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emf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hyperlink" Target="http://www.logisticahumanitaria.org/" TargetMode="External"/><Relationship Id="rId7" Type="http://schemas.openxmlformats.org/officeDocument/2006/relationships/image" Target="../media/image23.jpeg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5.jpeg"/><Relationship Id="rId4" Type="http://schemas.openxmlformats.org/officeDocument/2006/relationships/image" Target="../media/image12.jp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hyperlink" Target="http://www.logisticahumanitaria.org/" TargetMode="External"/><Relationship Id="rId7" Type="http://schemas.openxmlformats.org/officeDocument/2006/relationships/image" Target="../media/image16.png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10" Type="http://schemas.openxmlformats.org/officeDocument/2006/relationships/image" Target="../media/image17.emf"/><Relationship Id="rId4" Type="http://schemas.openxmlformats.org/officeDocument/2006/relationships/image" Target="../media/image26.jpeg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://www.logisticahumanitaria.org/" TargetMode="External"/><Relationship Id="rId7" Type="http://schemas.openxmlformats.org/officeDocument/2006/relationships/image" Target="../media/image18.jpg"/><Relationship Id="rId2" Type="http://schemas.openxmlformats.org/officeDocument/2006/relationships/hyperlink" Target="mailto:info@logisticahumanitaria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12.jp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6700" y="388526"/>
            <a:ext cx="24980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KIT</a:t>
            </a:r>
            <a:r>
              <a:rPr spc="-20" dirty="0"/>
              <a:t> </a:t>
            </a:r>
            <a:r>
              <a:rPr lang="es-MX" spc="-5" dirty="0"/>
              <a:t>DE BEBÉ</a:t>
            </a:r>
            <a:r>
              <a:rPr spc="-5" dirty="0"/>
              <a:t>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52983" y="6289573"/>
            <a:ext cx="1591310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Tlf: </a:t>
            </a: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</a:rPr>
              <a:t>(507)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Calibri"/>
                <a:cs typeface="Calibri"/>
              </a:rPr>
              <a:t>317-0288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2983" y="6787921"/>
            <a:ext cx="241236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Hill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 Loop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920</a:t>
            </a:r>
            <a:r>
              <a:rPr sz="1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Clayton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Panamá, </a:t>
            </a: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Rep.</a:t>
            </a:r>
            <a:r>
              <a:rPr sz="1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Panamá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202" y="1503425"/>
            <a:ext cx="3227070" cy="301941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KITS</a:t>
            </a:r>
            <a:r>
              <a:rPr sz="32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32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BEBÉ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NIÑOS 3-5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 MUJERES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NIÑOS 6-12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ADOLESCENTES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HOMBRES</a:t>
            </a:r>
            <a:endParaRPr sz="3200" dirty="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51635"/>
              </p:ext>
            </p:extLst>
          </p:nvPr>
        </p:nvGraphicFramePr>
        <p:xfrm>
          <a:off x="5328457" y="783639"/>
          <a:ext cx="5030355" cy="20830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759">
                <a:tc>
                  <a:txBody>
                    <a:bodyPr/>
                    <a:lstStyle/>
                    <a:p>
                      <a:pPr algn="ctr" fontAlgn="ctr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256720"/>
                  </a:ext>
                </a:extLst>
              </a:tr>
              <a:tr h="238759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Crema 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antipañalitis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 CREMA CERO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9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Jabón neutro (sin perfume) 100gr 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01/27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2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Toallas de manos 14” x 20”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Jabón para lavar ropa (sin aroma), 100gr </a:t>
                      </a:r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01/26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10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Pañal desechable Talla 3 (4-8Kg) y Talla 4 (7 -18 Kg) </a:t>
                      </a:r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10/23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Paquete de pañitos húmedos x 64 u (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12/24)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Rollo de papel higiénico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Bolso color blanco con Logos (el kit está empacado dentro).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20AEE0B-5E70-5A7C-FF0E-A99632FD849F}"/>
              </a:ext>
            </a:extLst>
          </p:cNvPr>
          <p:cNvSpPr txBox="1"/>
          <p:nvPr/>
        </p:nvSpPr>
        <p:spPr>
          <a:xfrm>
            <a:off x="5328457" y="3655807"/>
            <a:ext cx="41330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2000" b="1" dirty="0">
                <a:solidFill>
                  <a:srgbClr val="601245"/>
                </a:solidFill>
              </a:rPr>
              <a:t>KIT DE HIGIENE NIÑOS 3 A 5 AÑOS: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F6ACA312-6B7E-FA2D-B0FB-EEE2BCE15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739944"/>
              </p:ext>
            </p:extLst>
          </p:nvPr>
        </p:nvGraphicFramePr>
        <p:xfrm>
          <a:off x="5328457" y="4055917"/>
          <a:ext cx="5030355" cy="27862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055">
                  <a:extLst>
                    <a:ext uri="{9D8B030D-6E8A-4147-A177-3AD203B41FA5}">
                      <a16:colId xmlns:a16="http://schemas.microsoft.com/office/drawing/2014/main" val="1566570836"/>
                    </a:ext>
                  </a:extLst>
                </a:gridCol>
                <a:gridCol w="4634300">
                  <a:extLst>
                    <a:ext uri="{9D8B030D-6E8A-4147-A177-3AD203B41FA5}">
                      <a16:colId xmlns:a16="http://schemas.microsoft.com/office/drawing/2014/main" val="2751486033"/>
                    </a:ext>
                  </a:extLst>
                </a:gridCol>
              </a:tblGrid>
              <a:tr h="238759">
                <a:tc>
                  <a:txBody>
                    <a:bodyPr/>
                    <a:lstStyle/>
                    <a:p>
                      <a:pPr algn="ctr" fontAlgn="ctr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121170"/>
                  </a:ext>
                </a:extLst>
              </a:tr>
              <a:tr h="238759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Jabón neutro (sin perfume) 100gr 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01/27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650362"/>
                  </a:ext>
                </a:extLst>
              </a:tr>
              <a:tr h="2339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2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Toallas de manos 14” x 20”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383959"/>
                  </a:ext>
                </a:extLst>
              </a:tr>
              <a:tr h="20298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Jabón para lavar ropa (sin aroma), 100gr </a:t>
                      </a:r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01/26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127931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Cepillo de dientes para niños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58158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Crema dental pequeña 115gr </a:t>
                      </a:r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01/25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76331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Paquete de pañitos húmedos x 64 u (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12/24)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787205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Rollo de papel higiénico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6340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 Set de plato hondo + cuchara para niño + tenedor para niño + Vaso con boquilla y asas 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 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90296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Bolso color blanco con Logos (el kit está empacado dentro).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5630479"/>
                  </a:ext>
                </a:extLst>
              </a:tr>
              <a:tr h="272669">
                <a:tc>
                  <a:txBody>
                    <a:bodyPr/>
                    <a:lstStyle/>
                    <a:p>
                      <a:pPr marL="92075">
                        <a:lnSpc>
                          <a:spcPts val="1775"/>
                        </a:lnSpc>
                        <a:spcBef>
                          <a:spcPts val="270"/>
                        </a:spcBef>
                      </a:pP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ts val="1775"/>
                        </a:lnSpc>
                        <a:spcBef>
                          <a:spcPts val="270"/>
                        </a:spcBef>
                      </a:pP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84494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104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445" y="336930"/>
            <a:ext cx="2374593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dirty="0"/>
              <a:t>KITS </a:t>
            </a:r>
            <a:r>
              <a:rPr sz="2700" spc="-5" dirty="0"/>
              <a:t>DE </a:t>
            </a:r>
            <a:r>
              <a:rPr lang="es-PA" sz="2800" b="1" dirty="0">
                <a:solidFill>
                  <a:srgbClr val="601245"/>
                </a:solidFill>
              </a:rPr>
              <a:t>ADOLESCENTES</a:t>
            </a:r>
            <a:endParaRPr sz="2700" dirty="0"/>
          </a:p>
        </p:txBody>
      </p:sp>
      <p:sp>
        <p:nvSpPr>
          <p:cNvPr id="15" name="object 15"/>
          <p:cNvSpPr txBox="1"/>
          <p:nvPr/>
        </p:nvSpPr>
        <p:spPr>
          <a:xfrm>
            <a:off x="336600" y="6559930"/>
            <a:ext cx="1819275" cy="52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r>
              <a:rPr sz="1000" b="1" spc="185" dirty="0">
                <a:solidFill>
                  <a:srgbClr val="611244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611244"/>
                </a:solidFill>
                <a:latin typeface="Calibri"/>
                <a:cs typeface="Calibri"/>
              </a:rPr>
              <a:t>Tlf: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</a:rPr>
              <a:t>(507)</a:t>
            </a:r>
            <a:r>
              <a:rPr sz="1000" b="1" spc="-20" dirty="0">
                <a:solidFill>
                  <a:srgbClr val="611244"/>
                </a:solidFill>
                <a:latin typeface="Calibri"/>
                <a:cs typeface="Calibri"/>
              </a:rPr>
              <a:t> 317-0288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b="1" u="sng" spc="-15" dirty="0">
                <a:solidFill>
                  <a:srgbClr val="611244"/>
                </a:solidFill>
                <a:uFill>
                  <a:solidFill>
                    <a:srgbClr val="611244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093FF43-2810-5C9E-4CA5-F59F3478DFA2}"/>
              </a:ext>
            </a:extLst>
          </p:cNvPr>
          <p:cNvSpPr txBox="1"/>
          <p:nvPr/>
        </p:nvSpPr>
        <p:spPr>
          <a:xfrm>
            <a:off x="5083150" y="1226237"/>
            <a:ext cx="15219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1 Unidad</a:t>
            </a:r>
          </a:p>
          <a:p>
            <a:pPr algn="l" fontAlgn="t"/>
            <a:r>
              <a:rPr lang="es-PA" sz="1200" b="0" i="0" u="none" strike="noStrike" dirty="0" err="1">
                <a:effectLst/>
                <a:latin typeface="Gilroy"/>
              </a:rPr>
              <a:t>Portacelular</a:t>
            </a:r>
            <a:endParaRPr lang="es-PA" sz="1200" b="0" i="0" u="none" strike="noStrike" dirty="0">
              <a:effectLst/>
              <a:latin typeface="Gilroy"/>
            </a:endParaRP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3092575E-3220-29D8-D123-9BC64C5EA7AF}"/>
              </a:ext>
            </a:extLst>
          </p:cNvPr>
          <p:cNvSpPr txBox="1"/>
          <p:nvPr/>
        </p:nvSpPr>
        <p:spPr>
          <a:xfrm>
            <a:off x="5153826" y="4651790"/>
            <a:ext cx="1214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algn="l" fontAlgn="t"/>
            <a:r>
              <a:rPr lang="es-MX" sz="1200" b="0" i="0" u="none" strike="noStrike" dirty="0">
                <a:effectLst/>
                <a:latin typeface="Gilroy"/>
              </a:rPr>
              <a:t>Bolsa de agua portable </a:t>
            </a:r>
          </a:p>
        </p:txBody>
      </p:sp>
      <p:sp>
        <p:nvSpPr>
          <p:cNvPr id="11" name="object 14">
            <a:extLst>
              <a:ext uri="{FF2B5EF4-FFF2-40B4-BE49-F238E27FC236}">
                <a16:creationId xmlns:a16="http://schemas.microsoft.com/office/drawing/2014/main" id="{A0B5AC3D-8B9C-04C6-8F73-5A144E575CF7}"/>
              </a:ext>
            </a:extLst>
          </p:cNvPr>
          <p:cNvSpPr txBox="1"/>
          <p:nvPr/>
        </p:nvSpPr>
        <p:spPr>
          <a:xfrm>
            <a:off x="8294447" y="1417733"/>
            <a:ext cx="127635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PA" sz="1200" spc="5" dirty="0">
                <a:latin typeface="Calibri"/>
                <a:cs typeface="Calibri"/>
              </a:rPr>
              <a:t>Bolsa Blanca con logo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17A1AF6-C87B-9F4C-7418-520947C4B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500" y="1046710"/>
            <a:ext cx="1050202" cy="1095469"/>
          </a:xfrm>
          <a:prstGeom prst="rect">
            <a:avLst/>
          </a:prstGeom>
        </p:spPr>
      </p:pic>
      <p:pic>
        <p:nvPicPr>
          <p:cNvPr id="16" name="Imagen 15" descr="Una mano muestra un objeto en la mano&#10;&#10;Descripción generada automáticamente con confianza media">
            <a:extLst>
              <a:ext uri="{FF2B5EF4-FFF2-40B4-BE49-F238E27FC236}">
                <a16:creationId xmlns:a16="http://schemas.microsoft.com/office/drawing/2014/main" id="{295FF28E-0D48-4D0C-92E6-D5D12A1580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819" y="1017461"/>
            <a:ext cx="1417002" cy="2223462"/>
          </a:xfrm>
          <a:prstGeom prst="rect">
            <a:avLst/>
          </a:prstGeom>
        </p:spPr>
      </p:pic>
      <p:pic>
        <p:nvPicPr>
          <p:cNvPr id="19" name="Imagen 18" descr="Imagen que contiene interior, con baldosas, tabla, parado&#10;&#10;Descripción generada automáticamente">
            <a:extLst>
              <a:ext uri="{FF2B5EF4-FFF2-40B4-BE49-F238E27FC236}">
                <a16:creationId xmlns:a16="http://schemas.microsoft.com/office/drawing/2014/main" id="{0964118C-D403-BF22-8DDD-A3FD9F11B2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74" b="18461"/>
          <a:stretch/>
        </p:blipFill>
        <p:spPr>
          <a:xfrm>
            <a:off x="3060700" y="3780971"/>
            <a:ext cx="1822132" cy="179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314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001" y="318643"/>
            <a:ext cx="2659368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dirty="0"/>
              <a:t>KITS </a:t>
            </a:r>
            <a:r>
              <a:rPr sz="2700" spc="-5" dirty="0"/>
              <a:t>DE </a:t>
            </a:r>
            <a:r>
              <a:rPr sz="2700" dirty="0"/>
              <a:t> </a:t>
            </a:r>
            <a:r>
              <a:rPr lang="es-MX" sz="2700" dirty="0"/>
              <a:t>HOMBRE</a:t>
            </a:r>
            <a:endParaRPr sz="2700" dirty="0"/>
          </a:p>
        </p:txBody>
      </p:sp>
      <p:sp>
        <p:nvSpPr>
          <p:cNvPr id="12" name="object 12"/>
          <p:cNvSpPr txBox="1"/>
          <p:nvPr/>
        </p:nvSpPr>
        <p:spPr>
          <a:xfrm>
            <a:off x="9077710" y="1117528"/>
            <a:ext cx="1214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algn="l" fontAlgn="t"/>
            <a:r>
              <a:rPr lang="es-MX" sz="1200" b="0" i="0" u="none" strike="noStrike" dirty="0">
                <a:effectLst/>
                <a:latin typeface="Gilroy"/>
              </a:rPr>
              <a:t>Cepillo dental Adulto</a:t>
            </a:r>
            <a:endParaRPr lang="es-PA" sz="1200" b="0" i="0" u="none" strike="noStrike" dirty="0">
              <a:effectLst/>
              <a:latin typeface="Gilroy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6600" y="6559930"/>
            <a:ext cx="1819275" cy="52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r>
              <a:rPr sz="1000" b="1" spc="185" dirty="0">
                <a:solidFill>
                  <a:srgbClr val="611244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611244"/>
                </a:solidFill>
                <a:latin typeface="Calibri"/>
                <a:cs typeface="Calibri"/>
              </a:rPr>
              <a:t>Tlf: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</a:rPr>
              <a:t>(507)</a:t>
            </a:r>
            <a:r>
              <a:rPr sz="1000" b="1" spc="-20" dirty="0">
                <a:solidFill>
                  <a:srgbClr val="611244"/>
                </a:solidFill>
                <a:latin typeface="Calibri"/>
                <a:cs typeface="Calibri"/>
              </a:rPr>
              <a:t> 317-0288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b="1" u="sng" spc="-15" dirty="0">
                <a:solidFill>
                  <a:srgbClr val="611244"/>
                </a:solidFill>
                <a:uFill>
                  <a:solidFill>
                    <a:srgbClr val="611244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DD8803D-9E57-2AEB-EB6F-FF21C24FDE88}"/>
              </a:ext>
            </a:extLst>
          </p:cNvPr>
          <p:cNvSpPr txBox="1"/>
          <p:nvPr/>
        </p:nvSpPr>
        <p:spPr>
          <a:xfrm>
            <a:off x="5083150" y="1117528"/>
            <a:ext cx="15219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1 Unidad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Jabón neutro 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(sin perfume) 100gr </a:t>
            </a:r>
          </a:p>
          <a:p>
            <a:pPr algn="l" fontAlgn="t"/>
            <a:r>
              <a:rPr lang="es-PA" sz="1200" b="0" i="0" u="none" strike="noStrike" dirty="0" err="1">
                <a:effectLst/>
                <a:latin typeface="Gilroy"/>
              </a:rPr>
              <a:t>Exp</a:t>
            </a:r>
            <a:r>
              <a:rPr lang="es-PA" sz="1200" b="0" i="0" u="none" strike="noStrike" dirty="0">
                <a:effectLst/>
                <a:latin typeface="Gilroy"/>
              </a:rPr>
              <a:t>. 01/2027</a:t>
            </a:r>
          </a:p>
        </p:txBody>
      </p:sp>
      <p:sp>
        <p:nvSpPr>
          <p:cNvPr id="37" name="object 13">
            <a:extLst>
              <a:ext uri="{FF2B5EF4-FFF2-40B4-BE49-F238E27FC236}">
                <a16:creationId xmlns:a16="http://schemas.microsoft.com/office/drawing/2014/main" id="{61AE5F10-C02C-1E52-831F-770DBBAF6149}"/>
              </a:ext>
            </a:extLst>
          </p:cNvPr>
          <p:cNvSpPr txBox="1"/>
          <p:nvPr/>
        </p:nvSpPr>
        <p:spPr>
          <a:xfrm>
            <a:off x="9052088" y="6066510"/>
            <a:ext cx="12090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-3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lang="es-PA" sz="1200" spc="-35" dirty="0">
                <a:solidFill>
                  <a:srgbClr val="BE4DA4"/>
                </a:solidFill>
                <a:latin typeface="Calibri"/>
                <a:cs typeface="Calibri"/>
              </a:rPr>
              <a:t>Unidad 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s-MX" sz="1200" spc="-20" dirty="0">
                <a:latin typeface="Calibri"/>
                <a:cs typeface="Calibri"/>
              </a:rPr>
              <a:t>Toalla (mediana) de 100 cm x 50 cm</a:t>
            </a:r>
          </a:p>
        </p:txBody>
      </p:sp>
      <p:pic>
        <p:nvPicPr>
          <p:cNvPr id="7" name="object 10">
            <a:extLst>
              <a:ext uri="{FF2B5EF4-FFF2-40B4-BE49-F238E27FC236}">
                <a16:creationId xmlns:a16="http://schemas.microsoft.com/office/drawing/2014/main" id="{F70E292B-7346-A363-D87D-6CB296A7E30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60585" y="925959"/>
            <a:ext cx="2057019" cy="125844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FD87BD8-B834-D0F8-C44A-F5F3301878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083" b="18138"/>
          <a:stretch/>
        </p:blipFill>
        <p:spPr>
          <a:xfrm>
            <a:off x="3350243" y="2999626"/>
            <a:ext cx="1477770" cy="2058505"/>
          </a:xfrm>
          <a:prstGeom prst="rect">
            <a:avLst/>
          </a:prstGeom>
        </p:spPr>
      </p:pic>
      <p:sp>
        <p:nvSpPr>
          <p:cNvPr id="4" name="object 14">
            <a:extLst>
              <a:ext uri="{FF2B5EF4-FFF2-40B4-BE49-F238E27FC236}">
                <a16:creationId xmlns:a16="http://schemas.microsoft.com/office/drawing/2014/main" id="{74F988E3-249E-58C4-E01D-79E4A0C0A130}"/>
              </a:ext>
            </a:extLst>
          </p:cNvPr>
          <p:cNvSpPr txBox="1"/>
          <p:nvPr/>
        </p:nvSpPr>
        <p:spPr>
          <a:xfrm>
            <a:off x="5099267" y="3727592"/>
            <a:ext cx="1276350" cy="59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lang="es-MX" sz="1200" dirty="0">
                <a:solidFill>
                  <a:srgbClr val="BE4DA4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PA" sz="1200" spc="5" dirty="0">
                <a:latin typeface="Calibri"/>
                <a:cs typeface="Calibri"/>
              </a:rPr>
              <a:t>Sobre de </a:t>
            </a:r>
            <a:r>
              <a:rPr lang="es-PA" sz="1200" spc="5" dirty="0" err="1">
                <a:latin typeface="Calibri"/>
                <a:cs typeface="Calibri"/>
              </a:rPr>
              <a:t>Shampoo</a:t>
            </a:r>
            <a:endParaRPr lang="es-PA" sz="1200" spc="5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PA" sz="1200" spc="5" dirty="0">
                <a:latin typeface="Calibri"/>
                <a:cs typeface="Calibri"/>
              </a:rPr>
              <a:t>1</a:t>
            </a:r>
            <a:r>
              <a:rPr sz="1200" dirty="0">
                <a:latin typeface="Calibri"/>
                <a:cs typeface="Calibri"/>
              </a:rPr>
              <a:t>0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ml</a:t>
            </a: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E431D0E4-8FBD-2CD8-1726-9995BBCDDC8E}"/>
              </a:ext>
            </a:extLst>
          </p:cNvPr>
          <p:cNvSpPr txBox="1"/>
          <p:nvPr/>
        </p:nvSpPr>
        <p:spPr>
          <a:xfrm>
            <a:off x="5455057" y="6164537"/>
            <a:ext cx="585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Uni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d</a:t>
            </a: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ad  </a:t>
            </a:r>
            <a:r>
              <a:rPr sz="1200" spc="-5" dirty="0">
                <a:latin typeface="Calibri"/>
                <a:cs typeface="Calibri"/>
              </a:rPr>
              <a:t>Peinilla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CC7D014-5928-26B3-84E6-B1DB1AE4B2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2369" y="5417757"/>
            <a:ext cx="2245021" cy="1643443"/>
          </a:xfrm>
          <a:prstGeom prst="rect">
            <a:avLst/>
          </a:prstGeom>
        </p:spPr>
      </p:pic>
      <p:pic>
        <p:nvPicPr>
          <p:cNvPr id="13" name="Imagen 12" descr="Imagen que contiene botella, fila, diferente, forrado&#10;&#10;Descripción generada automáticamente">
            <a:extLst>
              <a:ext uri="{FF2B5EF4-FFF2-40B4-BE49-F238E27FC236}">
                <a16:creationId xmlns:a16="http://schemas.microsoft.com/office/drawing/2014/main" id="{58BA3772-ABAF-BB13-A7E1-C6A64229C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907" y="852979"/>
            <a:ext cx="1170892" cy="1803400"/>
          </a:xfrm>
          <a:prstGeom prst="rect">
            <a:avLst/>
          </a:prstGeom>
        </p:spPr>
      </p:pic>
      <p:pic>
        <p:nvPicPr>
          <p:cNvPr id="18" name="object 8">
            <a:extLst>
              <a:ext uri="{FF2B5EF4-FFF2-40B4-BE49-F238E27FC236}">
                <a16:creationId xmlns:a16="http://schemas.microsoft.com/office/drawing/2014/main" id="{ACB04C16-5CD7-5099-666C-E5530F60F11D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73426" y="3401583"/>
            <a:ext cx="2054244" cy="1236694"/>
          </a:xfrm>
          <a:prstGeom prst="rect">
            <a:avLst/>
          </a:prstGeom>
        </p:spPr>
      </p:pic>
      <p:sp>
        <p:nvSpPr>
          <p:cNvPr id="19" name="object 12">
            <a:extLst>
              <a:ext uri="{FF2B5EF4-FFF2-40B4-BE49-F238E27FC236}">
                <a16:creationId xmlns:a16="http://schemas.microsoft.com/office/drawing/2014/main" id="{0582B11B-854B-0D2A-6E0C-366ECCA662AE}"/>
              </a:ext>
            </a:extLst>
          </p:cNvPr>
          <p:cNvSpPr txBox="1"/>
          <p:nvPr/>
        </p:nvSpPr>
        <p:spPr>
          <a:xfrm>
            <a:off x="8998664" y="3563781"/>
            <a:ext cx="1041219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Pasta </a:t>
            </a:r>
            <a:r>
              <a:rPr sz="1200" dirty="0">
                <a:latin typeface="Calibri"/>
                <a:cs typeface="Calibri"/>
              </a:rPr>
              <a:t>de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diente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115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gr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Fecha Exp: </a:t>
            </a:r>
            <a:r>
              <a:rPr sz="1200" dirty="0">
                <a:latin typeface="Calibri"/>
                <a:cs typeface="Calibri"/>
              </a:rPr>
              <a:t> 01/2025</a:t>
            </a:r>
          </a:p>
        </p:txBody>
      </p:sp>
      <p:pic>
        <p:nvPicPr>
          <p:cNvPr id="25" name="Imagen 24" descr="Imagen que contiene interior, cama, acostado, pequeño&#10;&#10;Descripción generada automáticamente">
            <a:extLst>
              <a:ext uri="{FF2B5EF4-FFF2-40B4-BE49-F238E27FC236}">
                <a16:creationId xmlns:a16="http://schemas.microsoft.com/office/drawing/2014/main" id="{1CD2269F-54F4-27B9-A024-6E6D47682AB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9" b="20361"/>
          <a:stretch/>
        </p:blipFill>
        <p:spPr>
          <a:xfrm>
            <a:off x="6963487" y="5073180"/>
            <a:ext cx="1747788" cy="205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61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000" y="318643"/>
            <a:ext cx="2717699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dirty="0"/>
              <a:t>KITS </a:t>
            </a:r>
            <a:r>
              <a:rPr sz="2700" spc="-5" dirty="0"/>
              <a:t>DE </a:t>
            </a:r>
            <a:r>
              <a:rPr sz="2700" dirty="0"/>
              <a:t> </a:t>
            </a:r>
            <a:r>
              <a:rPr lang="es-MX" sz="2700" dirty="0"/>
              <a:t>HOMBRE</a:t>
            </a:r>
            <a:endParaRPr sz="2700" dirty="0"/>
          </a:p>
        </p:txBody>
      </p:sp>
      <p:sp>
        <p:nvSpPr>
          <p:cNvPr id="17" name="object 17"/>
          <p:cNvSpPr txBox="1"/>
          <p:nvPr/>
        </p:nvSpPr>
        <p:spPr>
          <a:xfrm>
            <a:off x="336600" y="6559930"/>
            <a:ext cx="1819275" cy="52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r>
              <a:rPr sz="1000" b="1" spc="185" dirty="0">
                <a:solidFill>
                  <a:srgbClr val="611244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611244"/>
                </a:solidFill>
                <a:latin typeface="Calibri"/>
                <a:cs typeface="Calibri"/>
              </a:rPr>
              <a:t>Tlf: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</a:rPr>
              <a:t>(507)</a:t>
            </a:r>
            <a:r>
              <a:rPr sz="1000" b="1" spc="-20" dirty="0">
                <a:solidFill>
                  <a:srgbClr val="611244"/>
                </a:solidFill>
                <a:latin typeface="Calibri"/>
                <a:cs typeface="Calibri"/>
              </a:rPr>
              <a:t> 317-0288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b="1" u="sng" spc="-15" dirty="0">
                <a:solidFill>
                  <a:srgbClr val="611244"/>
                </a:solidFill>
                <a:uFill>
                  <a:solidFill>
                    <a:srgbClr val="611244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95363E4D-810D-5102-52D7-701715A9D094}"/>
              </a:ext>
            </a:extLst>
          </p:cNvPr>
          <p:cNvSpPr txBox="1"/>
          <p:nvPr/>
        </p:nvSpPr>
        <p:spPr>
          <a:xfrm>
            <a:off x="5081336" y="1413086"/>
            <a:ext cx="12090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-3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lang="es-PA" sz="1200" spc="-35" dirty="0">
                <a:solidFill>
                  <a:srgbClr val="BE4DA4"/>
                </a:solidFill>
                <a:latin typeface="Calibri"/>
                <a:cs typeface="Calibri"/>
              </a:rPr>
              <a:t>Unidad 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s-MX" sz="1200" spc="-20" dirty="0">
                <a:latin typeface="Calibri"/>
                <a:cs typeface="Calibri"/>
              </a:rPr>
              <a:t>Rollo de papel higiénico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EB740B3D-1A86-0475-1C81-A14F58D520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9044"/>
          <a:stretch/>
        </p:blipFill>
        <p:spPr>
          <a:xfrm>
            <a:off x="2831901" y="730058"/>
            <a:ext cx="1919212" cy="2040241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B68F15D-A4EC-278F-6C67-7432B427F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900" y="1117600"/>
            <a:ext cx="1050202" cy="1095469"/>
          </a:xfrm>
          <a:prstGeom prst="rect">
            <a:avLst/>
          </a:prstGeom>
        </p:spPr>
      </p:pic>
      <p:sp>
        <p:nvSpPr>
          <p:cNvPr id="30" name="object 14">
            <a:extLst>
              <a:ext uri="{FF2B5EF4-FFF2-40B4-BE49-F238E27FC236}">
                <a16:creationId xmlns:a16="http://schemas.microsoft.com/office/drawing/2014/main" id="{A7B36D71-8660-2B00-FEFF-8645486DAF4F}"/>
              </a:ext>
            </a:extLst>
          </p:cNvPr>
          <p:cNvSpPr txBox="1"/>
          <p:nvPr/>
        </p:nvSpPr>
        <p:spPr>
          <a:xfrm>
            <a:off x="8273878" y="1437068"/>
            <a:ext cx="127635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PA" sz="1200" spc="5" dirty="0">
                <a:latin typeface="Calibri"/>
                <a:cs typeface="Calibri"/>
              </a:rPr>
              <a:t>Bolsa Blanca con logo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6139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6700" y="388526"/>
            <a:ext cx="24980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KIT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-20" dirty="0"/>
              <a:t> </a:t>
            </a:r>
            <a:r>
              <a:rPr dirty="0"/>
              <a:t>HIGIENE</a:t>
            </a:r>
            <a:r>
              <a:rPr spc="-25" dirty="0"/>
              <a:t> </a:t>
            </a:r>
            <a:r>
              <a:rPr spc="-5" dirty="0"/>
              <a:t>MUJER: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52983" y="6289573"/>
            <a:ext cx="1591310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Tlf: </a:t>
            </a: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</a:rPr>
              <a:t>(507)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Calibri"/>
                <a:cs typeface="Calibri"/>
              </a:rPr>
              <a:t>317-0288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2983" y="6787921"/>
            <a:ext cx="241236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Hill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 Loop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920</a:t>
            </a:r>
            <a:r>
              <a:rPr sz="1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Clayton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Panamá, </a:t>
            </a: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Rep.</a:t>
            </a:r>
            <a:r>
              <a:rPr sz="1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Panamá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202" y="1503425"/>
            <a:ext cx="3227070" cy="301941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KITS</a:t>
            </a:r>
            <a:r>
              <a:rPr sz="32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32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BEBÉ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NIÑOS 3-5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 MUJERES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NIÑOS 6-12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ADOLESCENTES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HOMBRES</a:t>
            </a:r>
            <a:endParaRPr sz="3200" dirty="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70461"/>
              </p:ext>
            </p:extLst>
          </p:nvPr>
        </p:nvGraphicFramePr>
        <p:xfrm>
          <a:off x="5328457" y="783639"/>
          <a:ext cx="5030355" cy="33057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759">
                <a:tc>
                  <a:txBody>
                    <a:bodyPr/>
                    <a:lstStyle/>
                    <a:p>
                      <a:pPr algn="ctr" fontAlgn="ctr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256720"/>
                  </a:ext>
                </a:extLst>
              </a:tr>
              <a:tr h="238759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Jabón neutro (sin perfume) 100gr 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01/27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9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10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Shampoo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 en sobres de 10ml 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01/25 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Peinilla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Cepillo dental adulto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Crema dental pequeña 115gr </a:t>
                      </a:r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01/25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Toalla (mediana) de 20” x 40”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3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Panties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 talla S, M, L, XL (90% Poliéster 10% Elastano - Opción A)</a:t>
                      </a:r>
                    </a:p>
                    <a:p>
                      <a:pPr algn="l" fontAlgn="t"/>
                      <a:r>
                        <a:rPr lang="es-PA" sz="1400" b="0" i="0" u="none" strike="noStrike" dirty="0" err="1">
                          <a:solidFill>
                            <a:srgbClr val="CC7878"/>
                          </a:solidFill>
                          <a:effectLst/>
                          <a:latin typeface="Gilroy"/>
                        </a:rPr>
                        <a:t>Panties</a:t>
                      </a:r>
                      <a:r>
                        <a:rPr lang="es-PA" sz="1400" b="0" i="0" u="none" strike="noStrike" dirty="0">
                          <a:solidFill>
                            <a:srgbClr val="CC7878"/>
                          </a:solidFill>
                          <a:effectLst/>
                          <a:latin typeface="Gilroy"/>
                        </a:rPr>
                        <a:t> talla S, M, L, XL (95% Algodón 5% Elastano – Opción B) 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Papel Higiénico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Pack de 10u toallas higiénicas 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 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Pack de </a:t>
                      </a:r>
                      <a:r>
                        <a:rPr lang="pt-BR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wipes</a:t>
                      </a:r>
                      <a:r>
                        <a:rPr lang="pt-BR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 72 </a:t>
                      </a:r>
                      <a:r>
                        <a:rPr lang="pt-BR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pcs</a:t>
                      </a:r>
                      <a:endParaRPr lang="pt-BR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t-BR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Pito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927251"/>
                  </a:ext>
                </a:extLst>
              </a:tr>
              <a:tr h="329298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Bolso color blanco con Logos (el kit está empacado dentro).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20AEE0B-5E70-5A7C-FF0E-A99632FD849F}"/>
              </a:ext>
            </a:extLst>
          </p:cNvPr>
          <p:cNvSpPr txBox="1"/>
          <p:nvPr/>
        </p:nvSpPr>
        <p:spPr>
          <a:xfrm>
            <a:off x="5328457" y="3994090"/>
            <a:ext cx="32948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2000" b="1" dirty="0">
                <a:solidFill>
                  <a:srgbClr val="601245"/>
                </a:solidFill>
              </a:rPr>
              <a:t>KIT DE NIÑOS 6 A 12 AÑOS: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F6ACA312-6B7E-FA2D-B0FB-EEE2BCE15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406947"/>
              </p:ext>
            </p:extLst>
          </p:nvPr>
        </p:nvGraphicFramePr>
        <p:xfrm>
          <a:off x="5328457" y="4482628"/>
          <a:ext cx="5030355" cy="21213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055">
                  <a:extLst>
                    <a:ext uri="{9D8B030D-6E8A-4147-A177-3AD203B41FA5}">
                      <a16:colId xmlns:a16="http://schemas.microsoft.com/office/drawing/2014/main" val="1566570836"/>
                    </a:ext>
                  </a:extLst>
                </a:gridCol>
                <a:gridCol w="4634300">
                  <a:extLst>
                    <a:ext uri="{9D8B030D-6E8A-4147-A177-3AD203B41FA5}">
                      <a16:colId xmlns:a16="http://schemas.microsoft.com/office/drawing/2014/main" val="2751486033"/>
                    </a:ext>
                  </a:extLst>
                </a:gridCol>
              </a:tblGrid>
              <a:tr h="238759">
                <a:tc>
                  <a:txBody>
                    <a:bodyPr/>
                    <a:lstStyle/>
                    <a:p>
                      <a:pPr algn="ctr" fontAlgn="ctr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121170"/>
                  </a:ext>
                </a:extLst>
              </a:tr>
              <a:tr h="238759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Jabón neutro (sin perfume) 100gr 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01/27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650362"/>
                  </a:ext>
                </a:extLst>
              </a:tr>
              <a:tr h="2339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Toalla de manos 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14” x 20”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383959"/>
                  </a:ext>
                </a:extLst>
              </a:tr>
              <a:tr h="20298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Jabón para lavar ropa (sin aroma), 100gr </a:t>
                      </a:r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01/26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127931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Cepillo de dientes Adulto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58158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Crema dental pequeña 115gr </a:t>
                      </a:r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01/25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76331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Rollo de papel higiénico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787205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Bolso color blanco con Logos (el kit está empacado dentro).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634013"/>
                  </a:ext>
                </a:extLst>
              </a:tr>
              <a:tr h="272669">
                <a:tc>
                  <a:txBody>
                    <a:bodyPr/>
                    <a:lstStyle/>
                    <a:p>
                      <a:pPr marL="92075">
                        <a:lnSpc>
                          <a:spcPts val="1775"/>
                        </a:lnSpc>
                        <a:spcBef>
                          <a:spcPts val="270"/>
                        </a:spcBef>
                      </a:pP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ts val="1775"/>
                        </a:lnSpc>
                        <a:spcBef>
                          <a:spcPts val="270"/>
                        </a:spcBef>
                      </a:pPr>
                      <a:endParaRPr sz="1500" dirty="0">
                        <a:latin typeface="Calibri"/>
                        <a:cs typeface="Calibri"/>
                      </a:endParaRPr>
                    </a:p>
                  </a:txBody>
                  <a:tcPr marL="0" marR="0" marT="3429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84494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593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6700" y="388526"/>
            <a:ext cx="335280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KIT</a:t>
            </a:r>
            <a:r>
              <a:rPr spc="-20" dirty="0"/>
              <a:t> </a:t>
            </a:r>
            <a:r>
              <a:rPr spc="-5" dirty="0"/>
              <a:t>DE</a:t>
            </a:r>
            <a:r>
              <a:rPr spc="-20" dirty="0"/>
              <a:t> </a:t>
            </a:r>
            <a:r>
              <a:rPr dirty="0"/>
              <a:t>HIGIENE</a:t>
            </a:r>
            <a:r>
              <a:rPr spc="-25" dirty="0"/>
              <a:t> </a:t>
            </a:r>
            <a:r>
              <a:rPr lang="es-MX" spc="-5" dirty="0"/>
              <a:t>ADOLESCENTE</a:t>
            </a:r>
            <a:r>
              <a:rPr spc="-5" dirty="0"/>
              <a:t>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52983" y="6289573"/>
            <a:ext cx="1591310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Tlf: </a:t>
            </a:r>
            <a:r>
              <a:rPr sz="1000" b="1" spc="-15" dirty="0">
                <a:solidFill>
                  <a:srgbClr val="FFFFFF"/>
                </a:solidFill>
                <a:latin typeface="Calibri"/>
                <a:cs typeface="Calibri"/>
              </a:rPr>
              <a:t>(507)</a:t>
            </a:r>
            <a:r>
              <a:rPr sz="10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b="1" spc="-20" dirty="0">
                <a:solidFill>
                  <a:srgbClr val="FFFFFF"/>
                </a:solidFill>
                <a:latin typeface="Calibri"/>
                <a:cs typeface="Calibri"/>
              </a:rPr>
              <a:t>317-0288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2983" y="6787921"/>
            <a:ext cx="2412365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u="sng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Hill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 Loop</a:t>
            </a:r>
            <a:r>
              <a:rPr sz="1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920</a:t>
            </a:r>
            <a:r>
              <a:rPr sz="1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Clayton</a:t>
            </a:r>
            <a:r>
              <a:rPr sz="1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Panamá, </a:t>
            </a:r>
            <a:r>
              <a:rPr sz="1000" spc="-25" dirty="0">
                <a:solidFill>
                  <a:srgbClr val="FFFFFF"/>
                </a:solidFill>
                <a:latin typeface="Calibri"/>
                <a:cs typeface="Calibri"/>
              </a:rPr>
              <a:t>Rep.</a:t>
            </a:r>
            <a:r>
              <a:rPr sz="1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0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000" spc="-15" dirty="0">
                <a:solidFill>
                  <a:srgbClr val="FFFFFF"/>
                </a:solidFill>
                <a:latin typeface="Calibri"/>
                <a:cs typeface="Calibri"/>
              </a:rPr>
              <a:t>Panamá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202" y="1503425"/>
            <a:ext cx="3227070" cy="301941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KITS</a:t>
            </a:r>
            <a:r>
              <a:rPr sz="32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32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BEBÉ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NIÑOS 3-5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 MUJERES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NIÑOS 6-12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lang="es-MX" sz="3200" b="1" spc="-40" dirty="0">
                <a:solidFill>
                  <a:srgbClr val="FFFFFF"/>
                </a:solidFill>
                <a:latin typeface="Calibri"/>
                <a:cs typeface="Calibri"/>
              </a:rPr>
              <a:t>ADOLESCENTES</a:t>
            </a:r>
          </a:p>
          <a:p>
            <a:pPr marL="469900" marR="5080" indent="-457200">
              <a:lnSpc>
                <a:spcPct val="100000"/>
              </a:lnSpc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dirty="0">
                <a:solidFill>
                  <a:srgbClr val="FFFFFF"/>
                </a:solidFill>
                <a:latin typeface="Calibri"/>
                <a:cs typeface="Calibri"/>
              </a:rPr>
              <a:t>HOMBRES</a:t>
            </a:r>
            <a:endParaRPr sz="3200" dirty="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117513"/>
              </p:ext>
            </p:extLst>
          </p:nvPr>
        </p:nvGraphicFramePr>
        <p:xfrm>
          <a:off x="5328457" y="783639"/>
          <a:ext cx="5030355" cy="23556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759">
                <a:tc>
                  <a:txBody>
                    <a:bodyPr/>
                    <a:lstStyle/>
                    <a:p>
                      <a:pPr algn="ctr" fontAlgn="ctr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9256720"/>
                  </a:ext>
                </a:extLst>
              </a:tr>
              <a:tr h="238759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Jabón neutro (sin perfume) 100gr 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01/27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9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Toalla de manos 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14” x 20”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Jabón para lavar ropa (sin aroma), 100gr </a:t>
                      </a:r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01/26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Cepillo dental adulto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Crema dental pequeña 115gr </a:t>
                      </a:r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01/25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Papel Higiénico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Portacelular</a:t>
                      </a:r>
                      <a:endParaRPr lang="es-MX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Bolsa de agua portable 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2669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Bolso color blanco con Logos (el kit está empacado dentro).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B20AEE0B-5E70-5A7C-FF0E-A99632FD849F}"/>
              </a:ext>
            </a:extLst>
          </p:cNvPr>
          <p:cNvSpPr txBox="1"/>
          <p:nvPr/>
        </p:nvSpPr>
        <p:spPr>
          <a:xfrm>
            <a:off x="5328457" y="3994090"/>
            <a:ext cx="32948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2000" b="1" dirty="0">
                <a:solidFill>
                  <a:srgbClr val="601245"/>
                </a:solidFill>
              </a:rPr>
              <a:t>KIT DE HOMBRE ADULTO: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F6ACA312-6B7E-FA2D-B0FB-EEE2BCE15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693076"/>
              </p:ext>
            </p:extLst>
          </p:nvPr>
        </p:nvGraphicFramePr>
        <p:xfrm>
          <a:off x="5328457" y="4482628"/>
          <a:ext cx="5030355" cy="21518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055">
                  <a:extLst>
                    <a:ext uri="{9D8B030D-6E8A-4147-A177-3AD203B41FA5}">
                      <a16:colId xmlns:a16="http://schemas.microsoft.com/office/drawing/2014/main" val="1566570836"/>
                    </a:ext>
                  </a:extLst>
                </a:gridCol>
                <a:gridCol w="4634300">
                  <a:extLst>
                    <a:ext uri="{9D8B030D-6E8A-4147-A177-3AD203B41FA5}">
                      <a16:colId xmlns:a16="http://schemas.microsoft.com/office/drawing/2014/main" val="2751486033"/>
                    </a:ext>
                  </a:extLst>
                </a:gridCol>
              </a:tblGrid>
              <a:tr h="238759">
                <a:tc>
                  <a:txBody>
                    <a:bodyPr/>
                    <a:lstStyle/>
                    <a:p>
                      <a:pPr algn="ctr" fontAlgn="ctr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121170"/>
                  </a:ext>
                </a:extLst>
              </a:tr>
              <a:tr h="238759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Jabón neutro (sin perfume) 100gr 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01/27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2650362"/>
                  </a:ext>
                </a:extLst>
              </a:tr>
              <a:tr h="238759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Shampoo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 en sobres de 10ml </a:t>
                      </a:r>
                      <a:r>
                        <a:rPr lang="es-PA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01/25 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5211999"/>
                  </a:ext>
                </a:extLst>
              </a:tr>
              <a:tr h="23875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Peinilla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7285659"/>
                  </a:ext>
                </a:extLst>
              </a:tr>
              <a:tr h="238759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Cepillo dental adulto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5953"/>
                  </a:ext>
                </a:extLst>
              </a:tr>
              <a:tr h="2339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Crema dental pequeña 115gr </a:t>
                      </a:r>
                      <a:r>
                        <a:rPr lang="es-MX" sz="1400" b="0" i="0" u="none" strike="noStrike" dirty="0" err="1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Exp</a:t>
                      </a:r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. 01/25</a:t>
                      </a:r>
                      <a:endParaRPr lang="es-PA" sz="1400" b="0" i="0" u="none" strike="noStrike" dirty="0">
                        <a:solidFill>
                          <a:srgbClr val="601245"/>
                        </a:solidFill>
                        <a:effectLst/>
                        <a:latin typeface="Gilroy"/>
                      </a:endParaRP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2383959"/>
                  </a:ext>
                </a:extLst>
              </a:tr>
              <a:tr h="202982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Toalla (mediana) de 20” x 40”</a:t>
                      </a:r>
                    </a:p>
                  </a:txBody>
                  <a:tcPr marL="9525" marR="9525" marT="9525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127931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Papel Higiénico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763317"/>
                  </a:ext>
                </a:extLst>
              </a:tr>
              <a:tr h="272669">
                <a:tc>
                  <a:txBody>
                    <a:bodyPr/>
                    <a:lstStyle/>
                    <a:p>
                      <a:pPr algn="ctr" fontAlgn="ctr"/>
                      <a:r>
                        <a:rPr lang="es-PA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1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0" i="0" u="none" strike="noStrike" dirty="0">
                          <a:solidFill>
                            <a:srgbClr val="601245"/>
                          </a:solidFill>
                          <a:effectLst/>
                          <a:latin typeface="Gilroy"/>
                        </a:rPr>
                        <a:t>Bolso color blanco con Logos (el kit está empacado dentro).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84494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2506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001" y="318643"/>
            <a:ext cx="2054244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dirty="0"/>
              <a:t>KITS </a:t>
            </a:r>
            <a:r>
              <a:rPr sz="2700" spc="-5" dirty="0"/>
              <a:t>DE </a:t>
            </a:r>
            <a:r>
              <a:rPr sz="2700" dirty="0"/>
              <a:t> </a:t>
            </a:r>
            <a:r>
              <a:rPr lang="es-MX" sz="2700" dirty="0"/>
              <a:t>BEBÉ</a:t>
            </a:r>
            <a:endParaRPr sz="2700" dirty="0"/>
          </a:p>
        </p:txBody>
      </p:sp>
      <p:sp>
        <p:nvSpPr>
          <p:cNvPr id="11" name="object 11"/>
          <p:cNvSpPr txBox="1"/>
          <p:nvPr/>
        </p:nvSpPr>
        <p:spPr>
          <a:xfrm>
            <a:off x="9135999" y="2082881"/>
            <a:ext cx="1125129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lang="es-MX" sz="1200" dirty="0">
                <a:solidFill>
                  <a:srgbClr val="BE4DA4"/>
                </a:solidFill>
                <a:latin typeface="Calibri"/>
                <a:cs typeface="Calibri"/>
              </a:rPr>
              <a:t>0</a:t>
            </a:r>
            <a:r>
              <a:rPr sz="1200" spc="-3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lang="es-PA" sz="1200" spc="-35" dirty="0">
                <a:solidFill>
                  <a:srgbClr val="BE4DA4"/>
                </a:solidFill>
                <a:latin typeface="Calibri"/>
                <a:cs typeface="Calibri"/>
              </a:rPr>
              <a:t>U</a:t>
            </a:r>
            <a:r>
              <a:rPr sz="1200" dirty="0" err="1">
                <a:solidFill>
                  <a:srgbClr val="BE4DA4"/>
                </a:solidFill>
                <a:latin typeface="Calibri"/>
                <a:cs typeface="Calibri"/>
              </a:rPr>
              <a:t>nidad</a:t>
            </a:r>
            <a:r>
              <a:rPr lang="es-MX" sz="1200" dirty="0">
                <a:solidFill>
                  <a:srgbClr val="BE4DA4"/>
                </a:solidFill>
                <a:latin typeface="Calibri"/>
                <a:cs typeface="Calibri"/>
              </a:rPr>
              <a:t>es</a:t>
            </a:r>
            <a:endParaRPr sz="1200" dirty="0">
              <a:latin typeface="Calibri"/>
              <a:cs typeface="Calibri"/>
            </a:endParaRPr>
          </a:p>
          <a:p>
            <a:pPr algn="l" fontAlgn="t"/>
            <a:r>
              <a:rPr lang="es-MX" sz="1200" b="0" i="0" u="none" strike="noStrike" dirty="0">
                <a:effectLst/>
                <a:latin typeface="Gilroy"/>
              </a:rPr>
              <a:t>Pañal desechable Talla 3 (4-8Kg) y Talla 4 (7 -18 Kg) </a:t>
            </a:r>
            <a:r>
              <a:rPr lang="es-MX" sz="1200" b="0" i="0" u="none" strike="noStrike" dirty="0" err="1">
                <a:effectLst/>
                <a:latin typeface="Gilroy"/>
              </a:rPr>
              <a:t>Exp</a:t>
            </a:r>
            <a:r>
              <a:rPr lang="es-MX" sz="1200" b="0" i="0" u="none" strike="noStrike" dirty="0">
                <a:effectLst/>
                <a:latin typeface="Gilroy"/>
              </a:rPr>
              <a:t>. 10/23</a:t>
            </a:r>
            <a:endParaRPr lang="es-PA" sz="1200" b="0" i="0" u="none" strike="noStrike" dirty="0">
              <a:effectLst/>
              <a:latin typeface="Gilroy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35999" y="562255"/>
            <a:ext cx="121440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algn="l" fontAlgn="t"/>
            <a:r>
              <a:rPr lang="es-MX" sz="1200" b="0" i="0" u="none" strike="noStrike" dirty="0">
                <a:effectLst/>
                <a:latin typeface="Gilroy"/>
              </a:rPr>
              <a:t>Jabón para lavar ropa (sin aroma), 100gr </a:t>
            </a:r>
            <a:r>
              <a:rPr lang="es-MX" sz="1200" b="0" i="0" u="none" strike="noStrike" dirty="0" err="1">
                <a:effectLst/>
                <a:latin typeface="Gilroy"/>
              </a:rPr>
              <a:t>Exp</a:t>
            </a:r>
            <a:r>
              <a:rPr lang="es-MX" sz="1200" b="0" i="0" u="none" strike="noStrike" dirty="0">
                <a:effectLst/>
                <a:latin typeface="Gilroy"/>
              </a:rPr>
              <a:t>. 01/2026</a:t>
            </a:r>
            <a:endParaRPr lang="es-PA" sz="1200" b="0" i="0" u="none" strike="noStrike" dirty="0">
              <a:effectLst/>
              <a:latin typeface="Gilroy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6600" y="6559930"/>
            <a:ext cx="1819275" cy="52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r>
              <a:rPr sz="1000" b="1" spc="185" dirty="0">
                <a:solidFill>
                  <a:srgbClr val="611244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611244"/>
                </a:solidFill>
                <a:latin typeface="Calibri"/>
                <a:cs typeface="Calibri"/>
              </a:rPr>
              <a:t>Tlf: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</a:rPr>
              <a:t>(507)</a:t>
            </a:r>
            <a:r>
              <a:rPr sz="1000" b="1" spc="-20" dirty="0">
                <a:solidFill>
                  <a:srgbClr val="611244"/>
                </a:solidFill>
                <a:latin typeface="Calibri"/>
                <a:cs typeface="Calibri"/>
              </a:rPr>
              <a:t> 317-0288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b="1" u="sng" spc="-15" dirty="0">
                <a:solidFill>
                  <a:srgbClr val="611244"/>
                </a:solidFill>
                <a:uFill>
                  <a:solidFill>
                    <a:srgbClr val="611244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00993D7-C1AD-AA42-2063-311E55012B7B}"/>
              </a:ext>
            </a:extLst>
          </p:cNvPr>
          <p:cNvSpPr txBox="1"/>
          <p:nvPr/>
        </p:nvSpPr>
        <p:spPr>
          <a:xfrm>
            <a:off x="4946290" y="1198538"/>
            <a:ext cx="14139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1 Unidad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Crema </a:t>
            </a:r>
            <a:r>
              <a:rPr lang="es-PA" sz="1200" b="0" i="0" u="none" strike="noStrike" dirty="0" err="1">
                <a:effectLst/>
                <a:latin typeface="Gilroy"/>
              </a:rPr>
              <a:t>antipañalitis</a:t>
            </a:r>
            <a:r>
              <a:rPr lang="es-PA" sz="1200" b="0" i="0" u="none" strike="noStrike" dirty="0">
                <a:effectLst/>
                <a:latin typeface="Gilroy"/>
              </a:rPr>
              <a:t> CREMA CERO</a:t>
            </a:r>
          </a:p>
          <a:p>
            <a:pPr marL="12700" marR="295910">
              <a:lnSpc>
                <a:spcPct val="100000"/>
              </a:lnSpc>
              <a:spcBef>
                <a:spcPts val="5"/>
              </a:spcBef>
            </a:pPr>
            <a:endParaRPr lang="es-PA" sz="1200" dirty="0">
              <a:latin typeface="Calibri"/>
              <a:cs typeface="Calibri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49CB46BA-A55E-F3B1-63E4-0D26CB52F4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625" r="34031"/>
          <a:stretch/>
        </p:blipFill>
        <p:spPr>
          <a:xfrm>
            <a:off x="2860585" y="4555807"/>
            <a:ext cx="2525818" cy="1408298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1DD8803D-9E57-2AEB-EB6F-FF21C24FDE88}"/>
              </a:ext>
            </a:extLst>
          </p:cNvPr>
          <p:cNvSpPr txBox="1"/>
          <p:nvPr/>
        </p:nvSpPr>
        <p:spPr>
          <a:xfrm>
            <a:off x="5083150" y="3173412"/>
            <a:ext cx="15219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1 Unidad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Jabón neutro 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(sin perfume) 100gr </a:t>
            </a:r>
          </a:p>
          <a:p>
            <a:pPr algn="l" fontAlgn="t"/>
            <a:r>
              <a:rPr lang="es-PA" sz="1200" b="0" i="0" u="none" strike="noStrike" dirty="0" err="1">
                <a:effectLst/>
                <a:latin typeface="Gilroy"/>
              </a:rPr>
              <a:t>Exp</a:t>
            </a:r>
            <a:r>
              <a:rPr lang="es-PA" sz="1200" b="0" i="0" u="none" strike="noStrike" dirty="0">
                <a:effectLst/>
                <a:latin typeface="Gilroy"/>
              </a:rPr>
              <a:t>. 01/2027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6C06BEA-ADBA-8D7C-3EB9-BB7FA613A944}"/>
              </a:ext>
            </a:extLst>
          </p:cNvPr>
          <p:cNvSpPr txBox="1"/>
          <p:nvPr/>
        </p:nvSpPr>
        <p:spPr>
          <a:xfrm>
            <a:off x="9021301" y="3920463"/>
            <a:ext cx="1433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1 Unidad</a:t>
            </a:r>
          </a:p>
          <a:p>
            <a:r>
              <a:rPr lang="es-PA" sz="1200" dirty="0"/>
              <a:t>Paquete de pañitos húmedos x 64 u (</a:t>
            </a:r>
            <a:r>
              <a:rPr lang="es-PA" sz="1200" dirty="0" err="1"/>
              <a:t>Exp</a:t>
            </a:r>
            <a:r>
              <a:rPr lang="es-PA" sz="1200" dirty="0"/>
              <a:t>. 12/24)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6E0DCA0-F359-BDFA-7985-251FB141B869}"/>
              </a:ext>
            </a:extLst>
          </p:cNvPr>
          <p:cNvSpPr txBox="1"/>
          <p:nvPr/>
        </p:nvSpPr>
        <p:spPr>
          <a:xfrm>
            <a:off x="5048301" y="4825120"/>
            <a:ext cx="12099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2 Unidad</a:t>
            </a:r>
          </a:p>
          <a:p>
            <a:r>
              <a:rPr lang="es-PA" sz="1200" dirty="0"/>
              <a:t>Toalla de manos </a:t>
            </a:r>
          </a:p>
        </p:txBody>
      </p:sp>
      <p:sp>
        <p:nvSpPr>
          <p:cNvPr id="37" name="object 13">
            <a:extLst>
              <a:ext uri="{FF2B5EF4-FFF2-40B4-BE49-F238E27FC236}">
                <a16:creationId xmlns:a16="http://schemas.microsoft.com/office/drawing/2014/main" id="{61AE5F10-C02C-1E52-831F-770DBBAF6149}"/>
              </a:ext>
            </a:extLst>
          </p:cNvPr>
          <p:cNvSpPr txBox="1"/>
          <p:nvPr/>
        </p:nvSpPr>
        <p:spPr>
          <a:xfrm>
            <a:off x="9052088" y="6066510"/>
            <a:ext cx="12090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-3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lang="es-PA" sz="1200" spc="-35" dirty="0">
                <a:solidFill>
                  <a:srgbClr val="BE4DA4"/>
                </a:solidFill>
                <a:latin typeface="Calibri"/>
                <a:cs typeface="Calibri"/>
              </a:rPr>
              <a:t>Unidad 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s-MX" sz="1200" spc="-20" dirty="0">
                <a:latin typeface="Calibri"/>
                <a:cs typeface="Calibri"/>
              </a:rPr>
              <a:t>Rollo de papel higiénico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EC1D754-B4EC-8AB4-3081-5BDFE27EEF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0865" y="587985"/>
            <a:ext cx="1916461" cy="1832731"/>
          </a:xfrm>
          <a:prstGeom prst="rect">
            <a:avLst/>
          </a:prstGeom>
        </p:spPr>
      </p:pic>
      <p:pic>
        <p:nvPicPr>
          <p:cNvPr id="7" name="object 10">
            <a:extLst>
              <a:ext uri="{FF2B5EF4-FFF2-40B4-BE49-F238E27FC236}">
                <a16:creationId xmlns:a16="http://schemas.microsoft.com/office/drawing/2014/main" id="{F70E292B-7346-A363-D87D-6CB296A7E30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860585" y="3013393"/>
            <a:ext cx="2057019" cy="125844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D420DC1-7799-2B79-9262-D6ED885257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404238" y="67283"/>
            <a:ext cx="986363" cy="17542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7D2B65E-74DF-15FC-89E3-5805D16222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88413" y="1921369"/>
            <a:ext cx="1413966" cy="1524980"/>
          </a:xfrm>
          <a:prstGeom prst="rect">
            <a:avLst/>
          </a:prstGeom>
        </p:spPr>
      </p:pic>
      <p:pic>
        <p:nvPicPr>
          <p:cNvPr id="15" name="Imagen 14" descr="YESSBABY TOALLAS HUMEDAS 64 PZS">
            <a:extLst>
              <a:ext uri="{FF2B5EF4-FFF2-40B4-BE49-F238E27FC236}">
                <a16:creationId xmlns:a16="http://schemas.microsoft.com/office/drawing/2014/main" id="{959E8347-3165-4670-BE5B-58C08112568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760" y="3669808"/>
            <a:ext cx="2121958" cy="1590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F7BE27C-10F8-F3C2-A61C-156AAB21AD1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29044"/>
          <a:stretch/>
        </p:blipFill>
        <p:spPr>
          <a:xfrm>
            <a:off x="6802653" y="5383482"/>
            <a:ext cx="1919212" cy="204024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0B2E8AD3-0AA3-DFAA-7776-67B5D8D9B4B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29062" y="6085597"/>
            <a:ext cx="1050202" cy="1095469"/>
          </a:xfrm>
          <a:prstGeom prst="rect">
            <a:avLst/>
          </a:prstGeom>
        </p:spPr>
      </p:pic>
      <p:sp>
        <p:nvSpPr>
          <p:cNvPr id="22" name="object 14">
            <a:extLst>
              <a:ext uri="{FF2B5EF4-FFF2-40B4-BE49-F238E27FC236}">
                <a16:creationId xmlns:a16="http://schemas.microsoft.com/office/drawing/2014/main" id="{5467991E-7C3F-DE8A-1501-E01AB62E9354}"/>
              </a:ext>
            </a:extLst>
          </p:cNvPr>
          <p:cNvSpPr txBox="1"/>
          <p:nvPr/>
        </p:nvSpPr>
        <p:spPr>
          <a:xfrm>
            <a:off x="5114276" y="6370662"/>
            <a:ext cx="127635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PA" sz="1200" spc="5" dirty="0">
                <a:latin typeface="Calibri"/>
                <a:cs typeface="Calibri"/>
              </a:rPr>
              <a:t>Bolsa Blanca con logo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446" y="336930"/>
            <a:ext cx="21779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dirty="0"/>
              <a:t>KITS </a:t>
            </a:r>
            <a:r>
              <a:rPr sz="2700" spc="-5" dirty="0"/>
              <a:t>DE </a:t>
            </a:r>
            <a:r>
              <a:rPr lang="es-PA" sz="2800" b="1" dirty="0">
                <a:solidFill>
                  <a:srgbClr val="601245"/>
                </a:solidFill>
              </a:rPr>
              <a:t>NIÑOS 3 A 5 AÑOS</a:t>
            </a:r>
            <a:endParaRPr sz="2700" dirty="0"/>
          </a:p>
        </p:txBody>
      </p:sp>
      <p:sp>
        <p:nvSpPr>
          <p:cNvPr id="15" name="object 15"/>
          <p:cNvSpPr txBox="1"/>
          <p:nvPr/>
        </p:nvSpPr>
        <p:spPr>
          <a:xfrm>
            <a:off x="336600" y="6559930"/>
            <a:ext cx="1819275" cy="52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r>
              <a:rPr sz="1000" b="1" spc="185" dirty="0">
                <a:solidFill>
                  <a:srgbClr val="611244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611244"/>
                </a:solidFill>
                <a:latin typeface="Calibri"/>
                <a:cs typeface="Calibri"/>
              </a:rPr>
              <a:t>Tlf: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</a:rPr>
              <a:t>(507)</a:t>
            </a:r>
            <a:r>
              <a:rPr sz="1000" b="1" spc="-20" dirty="0">
                <a:solidFill>
                  <a:srgbClr val="611244"/>
                </a:solidFill>
                <a:latin typeface="Calibri"/>
                <a:cs typeface="Calibri"/>
              </a:rPr>
              <a:t> 317-0288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b="1" u="sng" spc="-15" dirty="0">
                <a:solidFill>
                  <a:srgbClr val="611244"/>
                </a:solidFill>
                <a:uFill>
                  <a:solidFill>
                    <a:srgbClr val="611244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093FF43-2810-5C9E-4CA5-F59F3478DFA2}"/>
              </a:ext>
            </a:extLst>
          </p:cNvPr>
          <p:cNvSpPr txBox="1"/>
          <p:nvPr/>
        </p:nvSpPr>
        <p:spPr>
          <a:xfrm>
            <a:off x="5083150" y="1226237"/>
            <a:ext cx="15219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1 Unidad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Jabón neutro 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(sin perfume) 100gr </a:t>
            </a:r>
          </a:p>
          <a:p>
            <a:pPr algn="l" fontAlgn="t"/>
            <a:r>
              <a:rPr lang="es-PA" sz="1200" b="0" i="0" u="none" strike="noStrike" dirty="0" err="1">
                <a:effectLst/>
                <a:latin typeface="Gilroy"/>
              </a:rPr>
              <a:t>Exp</a:t>
            </a:r>
            <a:r>
              <a:rPr lang="es-PA" sz="1200" b="0" i="0" u="none" strike="noStrike" dirty="0">
                <a:effectLst/>
                <a:latin typeface="Gilroy"/>
              </a:rPr>
              <a:t>. 01/2027</a:t>
            </a:r>
          </a:p>
        </p:txBody>
      </p:sp>
      <p:pic>
        <p:nvPicPr>
          <p:cNvPr id="4" name="object 10">
            <a:extLst>
              <a:ext uri="{FF2B5EF4-FFF2-40B4-BE49-F238E27FC236}">
                <a16:creationId xmlns:a16="http://schemas.microsoft.com/office/drawing/2014/main" id="{4C044B00-68F9-ED93-A7A5-CBCDF56C490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60585" y="1034668"/>
            <a:ext cx="2057019" cy="125844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35DEB28-8F85-A63F-149C-A0043BE252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625" r="34031"/>
          <a:stretch/>
        </p:blipFill>
        <p:spPr>
          <a:xfrm>
            <a:off x="2860585" y="3214502"/>
            <a:ext cx="2525818" cy="140829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826A469-7D7E-EDE6-3C3E-2B0B18E1D059}"/>
              </a:ext>
            </a:extLst>
          </p:cNvPr>
          <p:cNvSpPr txBox="1"/>
          <p:nvPr/>
        </p:nvSpPr>
        <p:spPr>
          <a:xfrm>
            <a:off x="5048301" y="3519302"/>
            <a:ext cx="12099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2 Unidad</a:t>
            </a:r>
          </a:p>
          <a:p>
            <a:r>
              <a:rPr lang="es-PA" sz="1200" dirty="0"/>
              <a:t>Toalla de manos </a:t>
            </a: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3092575E-3220-29D8-D123-9BC64C5EA7AF}"/>
              </a:ext>
            </a:extLst>
          </p:cNvPr>
          <p:cNvSpPr txBox="1"/>
          <p:nvPr/>
        </p:nvSpPr>
        <p:spPr>
          <a:xfrm>
            <a:off x="5122900" y="5604535"/>
            <a:ext cx="121440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algn="l" fontAlgn="t"/>
            <a:r>
              <a:rPr lang="es-MX" sz="1200" b="0" i="0" u="none" strike="noStrike" dirty="0">
                <a:effectLst/>
                <a:latin typeface="Gilroy"/>
              </a:rPr>
              <a:t>Jabón para lavar ropa (sin aroma), 100gr </a:t>
            </a:r>
            <a:r>
              <a:rPr lang="es-MX" sz="1200" b="0" i="0" u="none" strike="noStrike" dirty="0" err="1">
                <a:effectLst/>
                <a:latin typeface="Gilroy"/>
              </a:rPr>
              <a:t>Exp</a:t>
            </a:r>
            <a:r>
              <a:rPr lang="es-MX" sz="1200" b="0" i="0" u="none" strike="noStrike" dirty="0">
                <a:effectLst/>
                <a:latin typeface="Gilroy"/>
              </a:rPr>
              <a:t>. 01/2026</a:t>
            </a:r>
            <a:endParaRPr lang="es-PA" sz="1200" b="0" i="0" u="none" strike="noStrike" dirty="0">
              <a:effectLst/>
              <a:latin typeface="Gilroy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4F457F1-A1C7-3741-BB2E-31D1FD3101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391139" y="5109563"/>
            <a:ext cx="986363" cy="1754256"/>
          </a:xfrm>
          <a:prstGeom prst="rect">
            <a:avLst/>
          </a:prstGeom>
        </p:spPr>
      </p:pic>
      <p:pic>
        <p:nvPicPr>
          <p:cNvPr id="14" name="object 8">
            <a:extLst>
              <a:ext uri="{FF2B5EF4-FFF2-40B4-BE49-F238E27FC236}">
                <a16:creationId xmlns:a16="http://schemas.microsoft.com/office/drawing/2014/main" id="{9839B715-27DF-BB03-5C15-BF73B85DA3B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810761" y="813566"/>
            <a:ext cx="2054244" cy="1236694"/>
          </a:xfrm>
          <a:prstGeom prst="rect">
            <a:avLst/>
          </a:prstGeom>
        </p:spPr>
      </p:pic>
      <p:sp>
        <p:nvSpPr>
          <p:cNvPr id="18" name="object 12">
            <a:extLst>
              <a:ext uri="{FF2B5EF4-FFF2-40B4-BE49-F238E27FC236}">
                <a16:creationId xmlns:a16="http://schemas.microsoft.com/office/drawing/2014/main" id="{6656EF1A-2C63-2FB4-7CF3-345318D2E95E}"/>
              </a:ext>
            </a:extLst>
          </p:cNvPr>
          <p:cNvSpPr txBox="1"/>
          <p:nvPr/>
        </p:nvSpPr>
        <p:spPr>
          <a:xfrm>
            <a:off x="9135999" y="975764"/>
            <a:ext cx="1041219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Pasta </a:t>
            </a:r>
            <a:r>
              <a:rPr sz="1200" dirty="0">
                <a:latin typeface="Calibri"/>
                <a:cs typeface="Calibri"/>
              </a:rPr>
              <a:t>de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diente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115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gr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Fecha Exp: </a:t>
            </a:r>
            <a:r>
              <a:rPr sz="1200" dirty="0">
                <a:latin typeface="Calibri"/>
                <a:cs typeface="Calibri"/>
              </a:rPr>
              <a:t> 01/2025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0FF18C3-BE60-B23C-C931-4E86B812481F}"/>
              </a:ext>
            </a:extLst>
          </p:cNvPr>
          <p:cNvSpPr txBox="1"/>
          <p:nvPr/>
        </p:nvSpPr>
        <p:spPr>
          <a:xfrm>
            <a:off x="8953588" y="3128706"/>
            <a:ext cx="1433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1 Unidad</a:t>
            </a:r>
          </a:p>
          <a:p>
            <a:r>
              <a:rPr lang="es-PA" sz="1200" dirty="0"/>
              <a:t>Paquete de pañitos húmedos x 64 u (</a:t>
            </a:r>
            <a:r>
              <a:rPr lang="es-PA" sz="1200" dirty="0" err="1"/>
              <a:t>Exp</a:t>
            </a:r>
            <a:r>
              <a:rPr lang="es-PA" sz="1200" dirty="0"/>
              <a:t>. 12/24)</a:t>
            </a:r>
          </a:p>
        </p:txBody>
      </p:sp>
      <p:pic>
        <p:nvPicPr>
          <p:cNvPr id="22" name="Imagen 21" descr="YESSBABY TOALLAS HUMEDAS 64 PZS">
            <a:extLst>
              <a:ext uri="{FF2B5EF4-FFF2-40B4-BE49-F238E27FC236}">
                <a16:creationId xmlns:a16="http://schemas.microsoft.com/office/drawing/2014/main" id="{9EEACA5D-28BF-C432-9D8E-2DB5F45EA9E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047" y="2878051"/>
            <a:ext cx="2121958" cy="159014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object 13">
            <a:extLst>
              <a:ext uri="{FF2B5EF4-FFF2-40B4-BE49-F238E27FC236}">
                <a16:creationId xmlns:a16="http://schemas.microsoft.com/office/drawing/2014/main" id="{266A9117-F455-2DBB-0E20-4446C0231E1E}"/>
              </a:ext>
            </a:extLst>
          </p:cNvPr>
          <p:cNvSpPr txBox="1"/>
          <p:nvPr/>
        </p:nvSpPr>
        <p:spPr>
          <a:xfrm>
            <a:off x="9071538" y="5703987"/>
            <a:ext cx="12090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-3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lang="es-PA" sz="1200" spc="-35" dirty="0">
                <a:solidFill>
                  <a:srgbClr val="BE4DA4"/>
                </a:solidFill>
                <a:latin typeface="Calibri"/>
                <a:cs typeface="Calibri"/>
              </a:rPr>
              <a:t>Unidad 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s-MX" sz="1200" spc="-20" dirty="0">
                <a:latin typeface="Calibri"/>
                <a:cs typeface="Calibri"/>
              </a:rPr>
              <a:t>Rollo de papel higiénico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BCC7B95F-029C-E8CC-918E-9D0C3ED64BE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29044"/>
          <a:stretch/>
        </p:blipFill>
        <p:spPr>
          <a:xfrm>
            <a:off x="6822103" y="5020959"/>
            <a:ext cx="1919212" cy="204024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446" y="336930"/>
            <a:ext cx="217793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dirty="0"/>
              <a:t>KITS </a:t>
            </a:r>
            <a:r>
              <a:rPr sz="2700" spc="-5" dirty="0"/>
              <a:t>DE </a:t>
            </a:r>
            <a:r>
              <a:rPr lang="es-PA" sz="2800" b="1" dirty="0">
                <a:solidFill>
                  <a:srgbClr val="601245"/>
                </a:solidFill>
              </a:rPr>
              <a:t>NIÑOS 3 A 5 AÑOS</a:t>
            </a:r>
            <a:endParaRPr sz="2700" dirty="0"/>
          </a:p>
        </p:txBody>
      </p:sp>
      <p:sp>
        <p:nvSpPr>
          <p:cNvPr id="15" name="object 15"/>
          <p:cNvSpPr txBox="1"/>
          <p:nvPr/>
        </p:nvSpPr>
        <p:spPr>
          <a:xfrm>
            <a:off x="336600" y="6559930"/>
            <a:ext cx="1819275" cy="52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r>
              <a:rPr sz="1000" b="1" spc="185" dirty="0">
                <a:solidFill>
                  <a:srgbClr val="611244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611244"/>
                </a:solidFill>
                <a:latin typeface="Calibri"/>
                <a:cs typeface="Calibri"/>
              </a:rPr>
              <a:t>Tlf: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</a:rPr>
              <a:t>(507)</a:t>
            </a:r>
            <a:r>
              <a:rPr sz="1000" b="1" spc="-20" dirty="0">
                <a:solidFill>
                  <a:srgbClr val="611244"/>
                </a:solidFill>
                <a:latin typeface="Calibri"/>
                <a:cs typeface="Calibri"/>
              </a:rPr>
              <a:t> 317-0288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b="1" u="sng" spc="-15" dirty="0">
                <a:solidFill>
                  <a:srgbClr val="611244"/>
                </a:solidFill>
                <a:uFill>
                  <a:solidFill>
                    <a:srgbClr val="611244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1" name="object 14">
            <a:extLst>
              <a:ext uri="{FF2B5EF4-FFF2-40B4-BE49-F238E27FC236}">
                <a16:creationId xmlns:a16="http://schemas.microsoft.com/office/drawing/2014/main" id="{AA0C125A-F75F-FFAC-3207-F6F959316D0D}"/>
              </a:ext>
            </a:extLst>
          </p:cNvPr>
          <p:cNvSpPr txBox="1"/>
          <p:nvPr/>
        </p:nvSpPr>
        <p:spPr>
          <a:xfrm>
            <a:off x="6801276" y="4275586"/>
            <a:ext cx="326982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algn="l" fontAlgn="t"/>
            <a:r>
              <a:rPr lang="es-MX" sz="1200" i="0" u="none" strike="noStrike" dirty="0">
                <a:effectLst/>
                <a:latin typeface="Gilroy"/>
              </a:rPr>
              <a:t>1 Set de plato hondo + cuchara para niño + tenedor para niño + Vaso con boquilla y asas </a:t>
            </a:r>
            <a:r>
              <a:rPr lang="es-PA" sz="1200" i="0" u="none" strike="noStrike" dirty="0">
                <a:effectLst/>
                <a:latin typeface="Gilroy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08F6F97-611B-B265-CC93-8BF728B59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380" y="508000"/>
            <a:ext cx="2949976" cy="223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3B86DF6F-CC80-936C-1E05-72FA0B663C07}"/>
              </a:ext>
            </a:extLst>
          </p:cNvPr>
          <p:cNvSpPr txBox="1"/>
          <p:nvPr/>
        </p:nvSpPr>
        <p:spPr>
          <a:xfrm>
            <a:off x="5120541" y="1332219"/>
            <a:ext cx="15288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PA"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lang="es-PA" sz="1200" spc="-35" dirty="0">
                <a:solidFill>
                  <a:srgbClr val="BE4DA4"/>
                </a:solidFill>
                <a:latin typeface="Calibri"/>
                <a:cs typeface="Calibri"/>
              </a:rPr>
              <a:t> U</a:t>
            </a:r>
            <a:r>
              <a:rPr lang="es-PA" sz="1200" dirty="0">
                <a:solidFill>
                  <a:srgbClr val="BE4DA4"/>
                </a:solidFill>
                <a:latin typeface="Calibri"/>
                <a:cs typeface="Calibri"/>
              </a:rPr>
              <a:t>nidad</a:t>
            </a:r>
            <a:endParaRPr lang="es-PA" sz="1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es-PA" sz="1200" dirty="0">
                <a:latin typeface="Calibri"/>
                <a:cs typeface="Calibri"/>
              </a:rPr>
              <a:t>Cepillo</a:t>
            </a:r>
            <a:r>
              <a:rPr lang="es-PA" sz="1200" spc="-65" dirty="0">
                <a:latin typeface="Calibri"/>
                <a:cs typeface="Calibri"/>
              </a:rPr>
              <a:t> </a:t>
            </a:r>
            <a:r>
              <a:rPr lang="es-PA" sz="1200" spc="-5" dirty="0">
                <a:latin typeface="Calibri"/>
                <a:cs typeface="Calibri"/>
              </a:rPr>
              <a:t>Dental Niños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B36C3683-A543-F850-BF30-D5CD669778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8300" y="3013851"/>
            <a:ext cx="3510494" cy="362826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055488F-4439-C9CD-883C-2EF3C87A72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4351" y="1015316"/>
            <a:ext cx="1050202" cy="1095469"/>
          </a:xfrm>
          <a:prstGeom prst="rect">
            <a:avLst/>
          </a:prstGeom>
        </p:spPr>
      </p:pic>
      <p:sp>
        <p:nvSpPr>
          <p:cNvPr id="8" name="object 14">
            <a:extLst>
              <a:ext uri="{FF2B5EF4-FFF2-40B4-BE49-F238E27FC236}">
                <a16:creationId xmlns:a16="http://schemas.microsoft.com/office/drawing/2014/main" id="{3CFE7862-AF06-F1BD-DE06-B998FFA45F48}"/>
              </a:ext>
            </a:extLst>
          </p:cNvPr>
          <p:cNvSpPr txBox="1"/>
          <p:nvPr/>
        </p:nvSpPr>
        <p:spPr>
          <a:xfrm>
            <a:off x="8241329" y="1334784"/>
            <a:ext cx="127635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PA" sz="1200" spc="5" dirty="0">
                <a:latin typeface="Calibri"/>
                <a:cs typeface="Calibri"/>
              </a:rPr>
              <a:t>Bolsa Blanca con logo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4921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001" y="318643"/>
            <a:ext cx="248890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dirty="0"/>
              <a:t>KITS </a:t>
            </a:r>
            <a:r>
              <a:rPr sz="2700" spc="-5" dirty="0"/>
              <a:t>DE </a:t>
            </a:r>
            <a:r>
              <a:rPr sz="2700" dirty="0"/>
              <a:t> </a:t>
            </a:r>
            <a:r>
              <a:rPr lang="es-MX" sz="2700" dirty="0"/>
              <a:t>MUJER</a:t>
            </a:r>
            <a:endParaRPr sz="2700" dirty="0"/>
          </a:p>
        </p:txBody>
      </p:sp>
      <p:sp>
        <p:nvSpPr>
          <p:cNvPr id="12" name="object 12"/>
          <p:cNvSpPr txBox="1"/>
          <p:nvPr/>
        </p:nvSpPr>
        <p:spPr>
          <a:xfrm>
            <a:off x="9077710" y="1117528"/>
            <a:ext cx="1214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algn="l" fontAlgn="t"/>
            <a:r>
              <a:rPr lang="es-MX" sz="1200" b="0" i="0" u="none" strike="noStrike" dirty="0">
                <a:effectLst/>
                <a:latin typeface="Gilroy"/>
              </a:rPr>
              <a:t>Cepillo dental Adulto</a:t>
            </a:r>
            <a:endParaRPr lang="es-PA" sz="1200" b="0" i="0" u="none" strike="noStrike" dirty="0">
              <a:effectLst/>
              <a:latin typeface="Gilroy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6600" y="6559930"/>
            <a:ext cx="1819275" cy="52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r>
              <a:rPr sz="1000" b="1" spc="185" dirty="0">
                <a:solidFill>
                  <a:srgbClr val="611244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611244"/>
                </a:solidFill>
                <a:latin typeface="Calibri"/>
                <a:cs typeface="Calibri"/>
              </a:rPr>
              <a:t>Tlf: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</a:rPr>
              <a:t>(507)</a:t>
            </a:r>
            <a:r>
              <a:rPr sz="1000" b="1" spc="-20" dirty="0">
                <a:solidFill>
                  <a:srgbClr val="611244"/>
                </a:solidFill>
                <a:latin typeface="Calibri"/>
                <a:cs typeface="Calibri"/>
              </a:rPr>
              <a:t> 317-0288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b="1" u="sng" spc="-15" dirty="0">
                <a:solidFill>
                  <a:srgbClr val="611244"/>
                </a:solidFill>
                <a:uFill>
                  <a:solidFill>
                    <a:srgbClr val="611244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DD8803D-9E57-2AEB-EB6F-FF21C24FDE88}"/>
              </a:ext>
            </a:extLst>
          </p:cNvPr>
          <p:cNvSpPr txBox="1"/>
          <p:nvPr/>
        </p:nvSpPr>
        <p:spPr>
          <a:xfrm>
            <a:off x="5083150" y="1117528"/>
            <a:ext cx="15219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1 Unidad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Jabón neutro 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(sin perfume) 100gr </a:t>
            </a:r>
          </a:p>
          <a:p>
            <a:pPr algn="l" fontAlgn="t"/>
            <a:r>
              <a:rPr lang="es-PA" sz="1200" b="0" i="0" u="none" strike="noStrike" dirty="0" err="1">
                <a:effectLst/>
                <a:latin typeface="Gilroy"/>
              </a:rPr>
              <a:t>Exp</a:t>
            </a:r>
            <a:r>
              <a:rPr lang="es-PA" sz="1200" b="0" i="0" u="none" strike="noStrike" dirty="0">
                <a:effectLst/>
                <a:latin typeface="Gilroy"/>
              </a:rPr>
              <a:t>. 01/2027</a:t>
            </a:r>
          </a:p>
        </p:txBody>
      </p:sp>
      <p:sp>
        <p:nvSpPr>
          <p:cNvPr id="37" name="object 13">
            <a:extLst>
              <a:ext uri="{FF2B5EF4-FFF2-40B4-BE49-F238E27FC236}">
                <a16:creationId xmlns:a16="http://schemas.microsoft.com/office/drawing/2014/main" id="{61AE5F10-C02C-1E52-831F-770DBBAF6149}"/>
              </a:ext>
            </a:extLst>
          </p:cNvPr>
          <p:cNvSpPr txBox="1"/>
          <p:nvPr/>
        </p:nvSpPr>
        <p:spPr>
          <a:xfrm>
            <a:off x="9052088" y="6066510"/>
            <a:ext cx="12090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-3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lang="es-PA" sz="1200" spc="-35" dirty="0">
                <a:solidFill>
                  <a:srgbClr val="BE4DA4"/>
                </a:solidFill>
                <a:latin typeface="Calibri"/>
                <a:cs typeface="Calibri"/>
              </a:rPr>
              <a:t>Unidad 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s-MX" sz="1200" spc="-20" dirty="0">
                <a:latin typeface="Calibri"/>
                <a:cs typeface="Calibri"/>
              </a:rPr>
              <a:t>Toalla (mediana) de 100 cm x 50 cm</a:t>
            </a:r>
          </a:p>
        </p:txBody>
      </p:sp>
      <p:pic>
        <p:nvPicPr>
          <p:cNvPr id="7" name="object 10">
            <a:extLst>
              <a:ext uri="{FF2B5EF4-FFF2-40B4-BE49-F238E27FC236}">
                <a16:creationId xmlns:a16="http://schemas.microsoft.com/office/drawing/2014/main" id="{F70E292B-7346-A363-D87D-6CB296A7E30E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60585" y="925959"/>
            <a:ext cx="2057019" cy="125844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FD87BD8-B834-D0F8-C44A-F5F3301878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083" b="18138"/>
          <a:stretch/>
        </p:blipFill>
        <p:spPr>
          <a:xfrm>
            <a:off x="3350243" y="2260600"/>
            <a:ext cx="1477770" cy="2058505"/>
          </a:xfrm>
          <a:prstGeom prst="rect">
            <a:avLst/>
          </a:prstGeom>
        </p:spPr>
      </p:pic>
      <p:sp>
        <p:nvSpPr>
          <p:cNvPr id="4" name="object 14">
            <a:extLst>
              <a:ext uri="{FF2B5EF4-FFF2-40B4-BE49-F238E27FC236}">
                <a16:creationId xmlns:a16="http://schemas.microsoft.com/office/drawing/2014/main" id="{74F988E3-249E-58C4-E01D-79E4A0C0A130}"/>
              </a:ext>
            </a:extLst>
          </p:cNvPr>
          <p:cNvSpPr txBox="1"/>
          <p:nvPr/>
        </p:nvSpPr>
        <p:spPr>
          <a:xfrm>
            <a:off x="5099267" y="2988566"/>
            <a:ext cx="1276350" cy="59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lang="es-MX" sz="1200" dirty="0">
                <a:solidFill>
                  <a:srgbClr val="BE4DA4"/>
                </a:solidFill>
                <a:latin typeface="Calibri"/>
                <a:cs typeface="Calibri"/>
              </a:rPr>
              <a:t>0</a:t>
            </a: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PA" sz="1200" spc="5" dirty="0">
                <a:latin typeface="Calibri"/>
                <a:cs typeface="Calibri"/>
              </a:rPr>
              <a:t>Sobre de </a:t>
            </a:r>
            <a:r>
              <a:rPr lang="es-PA" sz="1200" spc="5" dirty="0" err="1">
                <a:latin typeface="Calibri"/>
                <a:cs typeface="Calibri"/>
              </a:rPr>
              <a:t>Shampoo</a:t>
            </a:r>
            <a:endParaRPr lang="es-PA" sz="1200" spc="5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PA" sz="1200" spc="5" dirty="0">
                <a:latin typeface="Calibri"/>
                <a:cs typeface="Calibri"/>
              </a:rPr>
              <a:t>1</a:t>
            </a:r>
            <a:r>
              <a:rPr sz="1200" dirty="0">
                <a:latin typeface="Calibri"/>
                <a:cs typeface="Calibri"/>
              </a:rPr>
              <a:t>0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ml</a:t>
            </a: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E431D0E4-8FBD-2CD8-1726-9995BBCDDC8E}"/>
              </a:ext>
            </a:extLst>
          </p:cNvPr>
          <p:cNvSpPr txBox="1"/>
          <p:nvPr/>
        </p:nvSpPr>
        <p:spPr>
          <a:xfrm>
            <a:off x="5455057" y="5140980"/>
            <a:ext cx="585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Uni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d</a:t>
            </a: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ad  </a:t>
            </a:r>
            <a:r>
              <a:rPr sz="1200" spc="-5" dirty="0">
                <a:latin typeface="Calibri"/>
                <a:cs typeface="Calibri"/>
              </a:rPr>
              <a:t>Peinilla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CC7D014-5928-26B3-84E6-B1DB1AE4B2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2369" y="4394200"/>
            <a:ext cx="2245021" cy="1643443"/>
          </a:xfrm>
          <a:prstGeom prst="rect">
            <a:avLst/>
          </a:prstGeom>
        </p:spPr>
      </p:pic>
      <p:pic>
        <p:nvPicPr>
          <p:cNvPr id="13" name="Imagen 12" descr="Imagen que contiene botella, fila, diferente, forrado&#10;&#10;Descripción generada automáticamente">
            <a:extLst>
              <a:ext uri="{FF2B5EF4-FFF2-40B4-BE49-F238E27FC236}">
                <a16:creationId xmlns:a16="http://schemas.microsoft.com/office/drawing/2014/main" id="{58BA3772-ABAF-BB13-A7E1-C6A64229C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907" y="852979"/>
            <a:ext cx="1170892" cy="1803400"/>
          </a:xfrm>
          <a:prstGeom prst="rect">
            <a:avLst/>
          </a:prstGeom>
        </p:spPr>
      </p:pic>
      <p:pic>
        <p:nvPicPr>
          <p:cNvPr id="18" name="object 8">
            <a:extLst>
              <a:ext uri="{FF2B5EF4-FFF2-40B4-BE49-F238E27FC236}">
                <a16:creationId xmlns:a16="http://schemas.microsoft.com/office/drawing/2014/main" id="{ACB04C16-5CD7-5099-666C-E5530F60F11D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673426" y="3401583"/>
            <a:ext cx="2054244" cy="1236694"/>
          </a:xfrm>
          <a:prstGeom prst="rect">
            <a:avLst/>
          </a:prstGeom>
        </p:spPr>
      </p:pic>
      <p:sp>
        <p:nvSpPr>
          <p:cNvPr id="19" name="object 12">
            <a:extLst>
              <a:ext uri="{FF2B5EF4-FFF2-40B4-BE49-F238E27FC236}">
                <a16:creationId xmlns:a16="http://schemas.microsoft.com/office/drawing/2014/main" id="{0582B11B-854B-0D2A-6E0C-366ECCA662AE}"/>
              </a:ext>
            </a:extLst>
          </p:cNvPr>
          <p:cNvSpPr txBox="1"/>
          <p:nvPr/>
        </p:nvSpPr>
        <p:spPr>
          <a:xfrm>
            <a:off x="8998664" y="3563781"/>
            <a:ext cx="1041219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Pasta </a:t>
            </a:r>
            <a:r>
              <a:rPr sz="1200" dirty="0">
                <a:latin typeface="Calibri"/>
                <a:cs typeface="Calibri"/>
              </a:rPr>
              <a:t>de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diente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115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gr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Fecha Exp: </a:t>
            </a:r>
            <a:r>
              <a:rPr sz="1200" dirty="0">
                <a:latin typeface="Calibri"/>
                <a:cs typeface="Calibri"/>
              </a:rPr>
              <a:t> 01/2025</a:t>
            </a:r>
          </a:p>
        </p:txBody>
      </p:sp>
      <p:pic>
        <p:nvPicPr>
          <p:cNvPr id="25" name="Imagen 24" descr="Imagen que contiene interior, cama, acostado, pequeño&#10;&#10;Descripción generada automáticamente">
            <a:extLst>
              <a:ext uri="{FF2B5EF4-FFF2-40B4-BE49-F238E27FC236}">
                <a16:creationId xmlns:a16="http://schemas.microsoft.com/office/drawing/2014/main" id="{1CD2269F-54F4-27B9-A024-6E6D47682AB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9" b="20361"/>
          <a:stretch/>
        </p:blipFill>
        <p:spPr>
          <a:xfrm>
            <a:off x="6963487" y="5073180"/>
            <a:ext cx="1747788" cy="2058505"/>
          </a:xfrm>
          <a:prstGeom prst="rect">
            <a:avLst/>
          </a:prstGeom>
        </p:spPr>
      </p:pic>
      <p:sp>
        <p:nvSpPr>
          <p:cNvPr id="14" name="object 8">
            <a:extLst>
              <a:ext uri="{FF2B5EF4-FFF2-40B4-BE49-F238E27FC236}">
                <a16:creationId xmlns:a16="http://schemas.microsoft.com/office/drawing/2014/main" id="{075967DF-53CB-240F-B8BA-E6DC59F6BDEC}"/>
              </a:ext>
            </a:extLst>
          </p:cNvPr>
          <p:cNvSpPr txBox="1"/>
          <p:nvPr/>
        </p:nvSpPr>
        <p:spPr>
          <a:xfrm>
            <a:off x="5447030" y="6670040"/>
            <a:ext cx="5854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Uni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d</a:t>
            </a: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ad  </a:t>
            </a:r>
            <a:r>
              <a:rPr lang="es-MX" sz="1200" spc="-5" dirty="0">
                <a:latin typeface="Calibri"/>
                <a:cs typeface="Calibri"/>
              </a:rPr>
              <a:t>Pito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1C37998-1579-6A3B-AFC9-D3C366DCA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914" y="6392647"/>
            <a:ext cx="1017675" cy="85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7017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001" y="318643"/>
            <a:ext cx="248890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dirty="0"/>
              <a:t>KITS </a:t>
            </a:r>
            <a:r>
              <a:rPr sz="2700" spc="-5" dirty="0"/>
              <a:t>DE </a:t>
            </a:r>
            <a:r>
              <a:rPr sz="2700" dirty="0"/>
              <a:t> </a:t>
            </a:r>
            <a:r>
              <a:rPr lang="es-MX" sz="2700" dirty="0"/>
              <a:t>MUJER</a:t>
            </a:r>
            <a:endParaRPr sz="2700" dirty="0"/>
          </a:p>
        </p:txBody>
      </p:sp>
      <p:sp>
        <p:nvSpPr>
          <p:cNvPr id="17" name="object 17"/>
          <p:cNvSpPr txBox="1"/>
          <p:nvPr/>
        </p:nvSpPr>
        <p:spPr>
          <a:xfrm>
            <a:off x="336600" y="6559930"/>
            <a:ext cx="1819275" cy="52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r>
              <a:rPr sz="1000" b="1" spc="185" dirty="0">
                <a:solidFill>
                  <a:srgbClr val="611244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611244"/>
                </a:solidFill>
                <a:latin typeface="Calibri"/>
                <a:cs typeface="Calibri"/>
              </a:rPr>
              <a:t>Tlf: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</a:rPr>
              <a:t>(507)</a:t>
            </a:r>
            <a:r>
              <a:rPr sz="1000" b="1" spc="-20" dirty="0">
                <a:solidFill>
                  <a:srgbClr val="611244"/>
                </a:solidFill>
                <a:latin typeface="Calibri"/>
                <a:cs typeface="Calibri"/>
              </a:rPr>
              <a:t> 317-0288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b="1" u="sng" spc="-15" dirty="0">
                <a:solidFill>
                  <a:srgbClr val="611244"/>
                </a:solidFill>
                <a:uFill>
                  <a:solidFill>
                    <a:srgbClr val="611244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DD8803D-9E57-2AEB-EB6F-FF21C24FDE88}"/>
              </a:ext>
            </a:extLst>
          </p:cNvPr>
          <p:cNvSpPr txBox="1"/>
          <p:nvPr/>
        </p:nvSpPr>
        <p:spPr>
          <a:xfrm>
            <a:off x="5083150" y="1117528"/>
            <a:ext cx="15219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b="1" dirty="0">
                <a:solidFill>
                  <a:srgbClr val="C45DAC"/>
                </a:solidFill>
              </a:rPr>
              <a:t>Opción A</a:t>
            </a:r>
            <a:endParaRPr lang="es-PA" sz="1200" dirty="0">
              <a:solidFill>
                <a:srgbClr val="C45DAC"/>
              </a:solidFill>
            </a:endParaRPr>
          </a:p>
          <a:p>
            <a:r>
              <a:rPr lang="es-PA" sz="1200" dirty="0">
                <a:solidFill>
                  <a:srgbClr val="C45DAC"/>
                </a:solidFill>
              </a:rPr>
              <a:t>3 Unidades</a:t>
            </a:r>
            <a:endParaRPr lang="es-PA" sz="1200" b="1" dirty="0">
              <a:solidFill>
                <a:srgbClr val="C45DAC"/>
              </a:solidFill>
            </a:endParaRPr>
          </a:p>
          <a:p>
            <a:pPr algn="l" fontAlgn="t"/>
            <a:r>
              <a:rPr lang="es-MX" sz="1200" b="0" i="0" u="none" strike="noStrike" dirty="0" err="1">
                <a:effectLst/>
                <a:latin typeface="Gilroy"/>
              </a:rPr>
              <a:t>Panties</a:t>
            </a:r>
            <a:r>
              <a:rPr lang="es-MX" sz="1200" b="0" i="0" u="none" strike="noStrike" dirty="0">
                <a:effectLst/>
                <a:latin typeface="Gilroy"/>
              </a:rPr>
              <a:t> talla S, M, L, XL (90% Poliéster 10% Elastano)</a:t>
            </a:r>
          </a:p>
        </p:txBody>
      </p:sp>
      <p:sp>
        <p:nvSpPr>
          <p:cNvPr id="37" name="object 13">
            <a:extLst>
              <a:ext uri="{FF2B5EF4-FFF2-40B4-BE49-F238E27FC236}">
                <a16:creationId xmlns:a16="http://schemas.microsoft.com/office/drawing/2014/main" id="{61AE5F10-C02C-1E52-831F-770DBBAF6149}"/>
              </a:ext>
            </a:extLst>
          </p:cNvPr>
          <p:cNvSpPr txBox="1"/>
          <p:nvPr/>
        </p:nvSpPr>
        <p:spPr>
          <a:xfrm>
            <a:off x="9052088" y="6066510"/>
            <a:ext cx="12090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-3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lang="es-PA" sz="1200" spc="-35" dirty="0">
                <a:solidFill>
                  <a:srgbClr val="BE4DA4"/>
                </a:solidFill>
                <a:latin typeface="Calibri"/>
                <a:cs typeface="Calibri"/>
              </a:rPr>
              <a:t>Unidad 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s-MX" sz="1200" spc="-20" dirty="0">
                <a:latin typeface="Calibri"/>
                <a:cs typeface="Calibri"/>
              </a:rPr>
              <a:t>Pack de </a:t>
            </a:r>
            <a:r>
              <a:rPr lang="es-MX" sz="1200" spc="-20" dirty="0" err="1">
                <a:latin typeface="Calibri"/>
                <a:cs typeface="Calibri"/>
              </a:rPr>
              <a:t>wipes</a:t>
            </a:r>
            <a:r>
              <a:rPr lang="es-MX" sz="1200" spc="-20" dirty="0">
                <a:latin typeface="Calibri"/>
                <a:cs typeface="Calibri"/>
              </a:rPr>
              <a:t> 72 </a:t>
            </a:r>
            <a:r>
              <a:rPr lang="es-MX" sz="1200" spc="-20" dirty="0" err="1">
                <a:latin typeface="Calibri"/>
                <a:cs typeface="Calibri"/>
              </a:rPr>
              <a:t>pcs</a:t>
            </a:r>
            <a:endParaRPr lang="es-MX" sz="1200" spc="-20" dirty="0">
              <a:latin typeface="Calibri"/>
              <a:cs typeface="Calibri"/>
            </a:endParaRPr>
          </a:p>
        </p:txBody>
      </p:sp>
      <p:sp>
        <p:nvSpPr>
          <p:cNvPr id="19" name="object 12">
            <a:extLst>
              <a:ext uri="{FF2B5EF4-FFF2-40B4-BE49-F238E27FC236}">
                <a16:creationId xmlns:a16="http://schemas.microsoft.com/office/drawing/2014/main" id="{0582B11B-854B-0D2A-6E0C-366ECCA662AE}"/>
              </a:ext>
            </a:extLst>
          </p:cNvPr>
          <p:cNvSpPr txBox="1"/>
          <p:nvPr/>
        </p:nvSpPr>
        <p:spPr>
          <a:xfrm>
            <a:off x="8998664" y="3563781"/>
            <a:ext cx="1099558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MX" sz="1200" dirty="0">
                <a:solidFill>
                  <a:srgbClr val="BE4DA4"/>
                </a:solidFill>
                <a:latin typeface="Calibri"/>
                <a:cs typeface="Calibri"/>
              </a:rPr>
              <a:t>1 Unidad</a:t>
            </a: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MX" sz="1200" spc="-10" dirty="0">
                <a:latin typeface="Calibri"/>
                <a:cs typeface="Calibri"/>
              </a:rPr>
              <a:t>Pack de 10u toallas higiénicas </a:t>
            </a:r>
            <a:endParaRPr lang="es-MX" sz="1200" dirty="0">
              <a:latin typeface="Calibri"/>
              <a:cs typeface="Calibri"/>
            </a:endParaRPr>
          </a:p>
        </p:txBody>
      </p:sp>
      <p:pic>
        <p:nvPicPr>
          <p:cNvPr id="9" name="Imagen 8" descr="Una maleta con ropa&#10;&#10;Descripción generada automáticamente con confianza media">
            <a:extLst>
              <a:ext uri="{FF2B5EF4-FFF2-40B4-BE49-F238E27FC236}">
                <a16:creationId xmlns:a16="http://schemas.microsoft.com/office/drawing/2014/main" id="{4F76E6A0-AECC-DF2A-06B1-2DD33F77E3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749" y="977690"/>
            <a:ext cx="2606934" cy="155397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C8B844C-91C9-5296-CA37-EEAF9FC5EE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112" y="3098800"/>
            <a:ext cx="2062532" cy="95248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192C24A-BC10-52F9-8A7E-C7207AE49D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75994" y="4263955"/>
            <a:ext cx="2062532" cy="938166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C405949-7085-FB6D-32AA-E35914CF720B}"/>
              </a:ext>
            </a:extLst>
          </p:cNvPr>
          <p:cNvSpPr txBox="1"/>
          <p:nvPr/>
        </p:nvSpPr>
        <p:spPr>
          <a:xfrm>
            <a:off x="4812977" y="3543457"/>
            <a:ext cx="15219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b="1" dirty="0">
                <a:solidFill>
                  <a:srgbClr val="C45DAC"/>
                </a:solidFill>
              </a:rPr>
              <a:t>Opción B</a:t>
            </a:r>
            <a:endParaRPr lang="es-PA" sz="1200" dirty="0">
              <a:solidFill>
                <a:srgbClr val="C45DAC"/>
              </a:solidFill>
            </a:endParaRPr>
          </a:p>
          <a:p>
            <a:r>
              <a:rPr lang="es-PA" sz="1200" dirty="0">
                <a:solidFill>
                  <a:srgbClr val="C45DAC"/>
                </a:solidFill>
              </a:rPr>
              <a:t>3 Unidades</a:t>
            </a:r>
            <a:endParaRPr lang="es-PA" sz="1200" b="1" dirty="0">
              <a:solidFill>
                <a:srgbClr val="C45DAC"/>
              </a:solidFill>
            </a:endParaRPr>
          </a:p>
          <a:p>
            <a:pPr algn="l" fontAlgn="t"/>
            <a:r>
              <a:rPr lang="es-MX" sz="1200" b="0" i="0" u="none" strike="noStrike" dirty="0" err="1">
                <a:effectLst/>
                <a:latin typeface="Gilroy"/>
              </a:rPr>
              <a:t>Panties</a:t>
            </a:r>
            <a:r>
              <a:rPr lang="es-MX" sz="1200" b="0" i="0" u="none" strike="noStrike" dirty="0">
                <a:effectLst/>
                <a:latin typeface="Gilroy"/>
              </a:rPr>
              <a:t> talla S, M, L, XL (95% Algodón 5% Elastano)</a:t>
            </a:r>
          </a:p>
        </p:txBody>
      </p:sp>
      <p:sp>
        <p:nvSpPr>
          <p:cNvPr id="22" name="object 13">
            <a:extLst>
              <a:ext uri="{FF2B5EF4-FFF2-40B4-BE49-F238E27FC236}">
                <a16:creationId xmlns:a16="http://schemas.microsoft.com/office/drawing/2014/main" id="{95363E4D-810D-5102-52D7-701715A9D094}"/>
              </a:ext>
            </a:extLst>
          </p:cNvPr>
          <p:cNvSpPr txBox="1"/>
          <p:nvPr/>
        </p:nvSpPr>
        <p:spPr>
          <a:xfrm>
            <a:off x="8889182" y="1326073"/>
            <a:ext cx="12090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-3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lang="es-PA" sz="1200" spc="-35" dirty="0">
                <a:solidFill>
                  <a:srgbClr val="BE4DA4"/>
                </a:solidFill>
                <a:latin typeface="Calibri"/>
                <a:cs typeface="Calibri"/>
              </a:rPr>
              <a:t>Unidad 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s-MX" sz="1200" spc="-20" dirty="0">
                <a:latin typeface="Calibri"/>
                <a:cs typeface="Calibri"/>
              </a:rPr>
              <a:t>Rollo de papel higiénico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EB740B3D-1A86-0475-1C81-A14F58D520C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9044"/>
          <a:stretch/>
        </p:blipFill>
        <p:spPr>
          <a:xfrm>
            <a:off x="6639747" y="643045"/>
            <a:ext cx="1919212" cy="2040241"/>
          </a:xfrm>
          <a:prstGeom prst="rect">
            <a:avLst/>
          </a:prstGeom>
        </p:spPr>
      </p:pic>
      <p:pic>
        <p:nvPicPr>
          <p:cNvPr id="26" name="Imagen 25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158160E6-1AD4-610E-9E9D-F4415F7A41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894" y="2850012"/>
            <a:ext cx="2616847" cy="1869176"/>
          </a:xfrm>
          <a:prstGeom prst="rect">
            <a:avLst/>
          </a:prstGeom>
        </p:spPr>
      </p:pic>
      <p:pic>
        <p:nvPicPr>
          <p:cNvPr id="27" name="Imagen 26" descr="ALPS TOALLAS HUMEDAS">
            <a:extLst>
              <a:ext uri="{FF2B5EF4-FFF2-40B4-BE49-F238E27FC236}">
                <a16:creationId xmlns:a16="http://schemas.microsoft.com/office/drawing/2014/main" id="{BBBD4377-E8D7-DD6F-13FF-409B85EC747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3" t="16629" r="12223" b="16629"/>
          <a:stretch/>
        </p:blipFill>
        <p:spPr bwMode="auto">
          <a:xfrm>
            <a:off x="6296145" y="5320765"/>
            <a:ext cx="2415324" cy="1599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B68F15D-A4EC-278F-6C67-7432B427F16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94433" y="5743673"/>
            <a:ext cx="1050202" cy="1095469"/>
          </a:xfrm>
          <a:prstGeom prst="rect">
            <a:avLst/>
          </a:prstGeom>
        </p:spPr>
      </p:pic>
      <p:sp>
        <p:nvSpPr>
          <p:cNvPr id="30" name="object 14">
            <a:extLst>
              <a:ext uri="{FF2B5EF4-FFF2-40B4-BE49-F238E27FC236}">
                <a16:creationId xmlns:a16="http://schemas.microsoft.com/office/drawing/2014/main" id="{A7B36D71-8660-2B00-FEFF-8645486DAF4F}"/>
              </a:ext>
            </a:extLst>
          </p:cNvPr>
          <p:cNvSpPr txBox="1"/>
          <p:nvPr/>
        </p:nvSpPr>
        <p:spPr>
          <a:xfrm>
            <a:off x="5021411" y="6063141"/>
            <a:ext cx="1276350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s-PA" sz="1200" spc="5" dirty="0">
                <a:latin typeface="Calibri"/>
                <a:cs typeface="Calibri"/>
              </a:rPr>
              <a:t>Bolsa Blanca con logo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5321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445" y="336930"/>
            <a:ext cx="2374593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700" dirty="0"/>
              <a:t>KITS </a:t>
            </a:r>
            <a:r>
              <a:rPr sz="2700" spc="-5" dirty="0"/>
              <a:t>DE </a:t>
            </a:r>
            <a:r>
              <a:rPr lang="es-PA" sz="2800" b="1" dirty="0">
                <a:solidFill>
                  <a:srgbClr val="601245"/>
                </a:solidFill>
              </a:rPr>
              <a:t>ADOLESCENTES</a:t>
            </a:r>
            <a:endParaRPr sz="2700" dirty="0"/>
          </a:p>
        </p:txBody>
      </p:sp>
      <p:sp>
        <p:nvSpPr>
          <p:cNvPr id="15" name="object 15"/>
          <p:cNvSpPr txBox="1"/>
          <p:nvPr/>
        </p:nvSpPr>
        <p:spPr>
          <a:xfrm>
            <a:off x="336600" y="6559930"/>
            <a:ext cx="1819275" cy="521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  <a:hlinkClick r:id="rId2"/>
              </a:rPr>
              <a:t>info@logisticahumanitaria.org</a:t>
            </a:r>
            <a:r>
              <a:rPr sz="1000" b="1" spc="185" dirty="0">
                <a:solidFill>
                  <a:srgbClr val="611244"/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rgbClr val="611244"/>
                </a:solidFill>
                <a:latin typeface="Calibri"/>
                <a:cs typeface="Calibri"/>
              </a:rPr>
              <a:t>Tlf: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00" b="1" spc="-15" dirty="0">
                <a:solidFill>
                  <a:srgbClr val="611244"/>
                </a:solidFill>
                <a:latin typeface="Calibri"/>
                <a:cs typeface="Calibri"/>
              </a:rPr>
              <a:t>(507)</a:t>
            </a:r>
            <a:r>
              <a:rPr sz="1000" b="1" spc="-20" dirty="0">
                <a:solidFill>
                  <a:srgbClr val="611244"/>
                </a:solidFill>
                <a:latin typeface="Calibri"/>
                <a:cs typeface="Calibri"/>
              </a:rPr>
              <a:t> 317-0288</a:t>
            </a:r>
            <a:endParaRPr sz="1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000" b="1" u="sng" spc="-15" dirty="0">
                <a:solidFill>
                  <a:srgbClr val="611244"/>
                </a:solidFill>
                <a:uFill>
                  <a:solidFill>
                    <a:srgbClr val="611244"/>
                  </a:solidFill>
                </a:uFill>
                <a:latin typeface="Calibri"/>
                <a:cs typeface="Calibri"/>
                <a:hlinkClick r:id="rId3"/>
              </a:rPr>
              <a:t>www.logisticahumanitaria.org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093FF43-2810-5C9E-4CA5-F59F3478DFA2}"/>
              </a:ext>
            </a:extLst>
          </p:cNvPr>
          <p:cNvSpPr txBox="1"/>
          <p:nvPr/>
        </p:nvSpPr>
        <p:spPr>
          <a:xfrm>
            <a:off x="5083150" y="1226237"/>
            <a:ext cx="15219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1 Unidad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Jabón neutro </a:t>
            </a:r>
          </a:p>
          <a:p>
            <a:pPr algn="l" fontAlgn="t"/>
            <a:r>
              <a:rPr lang="es-PA" sz="1200" b="0" i="0" u="none" strike="noStrike" dirty="0">
                <a:effectLst/>
                <a:latin typeface="Gilroy"/>
              </a:rPr>
              <a:t>(sin perfume) 100gr </a:t>
            </a:r>
          </a:p>
          <a:p>
            <a:pPr algn="l" fontAlgn="t"/>
            <a:r>
              <a:rPr lang="es-PA" sz="1200" b="0" i="0" u="none" strike="noStrike" dirty="0" err="1">
                <a:effectLst/>
                <a:latin typeface="Gilroy"/>
              </a:rPr>
              <a:t>Exp</a:t>
            </a:r>
            <a:r>
              <a:rPr lang="es-PA" sz="1200" b="0" i="0" u="none" strike="noStrike" dirty="0">
                <a:effectLst/>
                <a:latin typeface="Gilroy"/>
              </a:rPr>
              <a:t>. 01/2027</a:t>
            </a:r>
          </a:p>
        </p:txBody>
      </p:sp>
      <p:pic>
        <p:nvPicPr>
          <p:cNvPr id="4" name="object 10">
            <a:extLst>
              <a:ext uri="{FF2B5EF4-FFF2-40B4-BE49-F238E27FC236}">
                <a16:creationId xmlns:a16="http://schemas.microsoft.com/office/drawing/2014/main" id="{4C044B00-68F9-ED93-A7A5-CBCDF56C490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60585" y="1034668"/>
            <a:ext cx="2057019" cy="125844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35DEB28-8F85-A63F-149C-A0043BE252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625" r="34031"/>
          <a:stretch/>
        </p:blipFill>
        <p:spPr>
          <a:xfrm>
            <a:off x="2860585" y="2641600"/>
            <a:ext cx="2525818" cy="140829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826A469-7D7E-EDE6-3C3E-2B0B18E1D059}"/>
              </a:ext>
            </a:extLst>
          </p:cNvPr>
          <p:cNvSpPr txBox="1"/>
          <p:nvPr/>
        </p:nvSpPr>
        <p:spPr>
          <a:xfrm>
            <a:off x="5127357" y="3644223"/>
            <a:ext cx="12099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A" sz="1200" dirty="0">
                <a:solidFill>
                  <a:srgbClr val="C45DAC"/>
                </a:solidFill>
              </a:rPr>
              <a:t>1 Unidad</a:t>
            </a:r>
          </a:p>
          <a:p>
            <a:r>
              <a:rPr lang="es-PA" sz="1200" dirty="0"/>
              <a:t>Toalla de manos </a:t>
            </a: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3092575E-3220-29D8-D123-9BC64C5EA7AF}"/>
              </a:ext>
            </a:extLst>
          </p:cNvPr>
          <p:cNvSpPr txBox="1"/>
          <p:nvPr/>
        </p:nvSpPr>
        <p:spPr>
          <a:xfrm>
            <a:off x="5122900" y="5500062"/>
            <a:ext cx="121440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algn="l" fontAlgn="t"/>
            <a:r>
              <a:rPr lang="es-MX" sz="1200" b="0" i="0" u="none" strike="noStrike" dirty="0">
                <a:effectLst/>
                <a:latin typeface="Gilroy"/>
              </a:rPr>
              <a:t>Jabón para lavar ropa (sin aroma), 100gr </a:t>
            </a:r>
            <a:r>
              <a:rPr lang="es-MX" sz="1200" b="0" i="0" u="none" strike="noStrike" dirty="0" err="1">
                <a:effectLst/>
                <a:latin typeface="Gilroy"/>
              </a:rPr>
              <a:t>Exp</a:t>
            </a:r>
            <a:r>
              <a:rPr lang="es-MX" sz="1200" b="0" i="0" u="none" strike="noStrike" dirty="0">
                <a:effectLst/>
                <a:latin typeface="Gilroy"/>
              </a:rPr>
              <a:t>. 01/2026</a:t>
            </a:r>
            <a:endParaRPr lang="es-PA" sz="1200" b="0" i="0" u="none" strike="noStrike" dirty="0">
              <a:effectLst/>
              <a:latin typeface="Gilroy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4F457F1-A1C7-3741-BB2E-31D1FD3101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391139" y="5005090"/>
            <a:ext cx="986363" cy="1754256"/>
          </a:xfrm>
          <a:prstGeom prst="rect">
            <a:avLst/>
          </a:prstGeom>
        </p:spPr>
      </p:pic>
      <p:pic>
        <p:nvPicPr>
          <p:cNvPr id="14" name="object 8">
            <a:extLst>
              <a:ext uri="{FF2B5EF4-FFF2-40B4-BE49-F238E27FC236}">
                <a16:creationId xmlns:a16="http://schemas.microsoft.com/office/drawing/2014/main" id="{9839B715-27DF-BB03-5C15-BF73B85DA3B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687071" y="3394853"/>
            <a:ext cx="2054244" cy="1236694"/>
          </a:xfrm>
          <a:prstGeom prst="rect">
            <a:avLst/>
          </a:prstGeom>
        </p:spPr>
      </p:pic>
      <p:sp>
        <p:nvSpPr>
          <p:cNvPr id="18" name="object 12">
            <a:extLst>
              <a:ext uri="{FF2B5EF4-FFF2-40B4-BE49-F238E27FC236}">
                <a16:creationId xmlns:a16="http://schemas.microsoft.com/office/drawing/2014/main" id="{6656EF1A-2C63-2FB4-7CF3-345318D2E95E}"/>
              </a:ext>
            </a:extLst>
          </p:cNvPr>
          <p:cNvSpPr txBox="1"/>
          <p:nvPr/>
        </p:nvSpPr>
        <p:spPr>
          <a:xfrm>
            <a:off x="9012309" y="3557051"/>
            <a:ext cx="1041219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Calibri"/>
                <a:cs typeface="Calibri"/>
              </a:rPr>
              <a:t>Pasta </a:t>
            </a:r>
            <a:r>
              <a:rPr sz="1200" dirty="0">
                <a:latin typeface="Calibri"/>
                <a:cs typeface="Calibri"/>
              </a:rPr>
              <a:t>de 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diente</a:t>
            </a:r>
            <a:r>
              <a:rPr sz="1200" spc="19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115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gr </a:t>
            </a:r>
            <a:r>
              <a:rPr sz="1200" spc="-254" dirty="0">
                <a:latin typeface="Calibri"/>
                <a:cs typeface="Calibri"/>
              </a:rPr>
              <a:t> </a:t>
            </a:r>
            <a:r>
              <a:rPr sz="1200" spc="-5" dirty="0">
                <a:latin typeface="Calibri"/>
                <a:cs typeface="Calibri"/>
              </a:rPr>
              <a:t>Fecha Exp: </a:t>
            </a:r>
            <a:r>
              <a:rPr sz="1200" dirty="0">
                <a:latin typeface="Calibri"/>
                <a:cs typeface="Calibri"/>
              </a:rPr>
              <a:t> 01/2025</a:t>
            </a: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266A9117-F455-2DBB-0E20-4446C0231E1E}"/>
              </a:ext>
            </a:extLst>
          </p:cNvPr>
          <p:cNvSpPr txBox="1"/>
          <p:nvPr/>
        </p:nvSpPr>
        <p:spPr>
          <a:xfrm>
            <a:off x="9071538" y="5703987"/>
            <a:ext cx="12090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</a:t>
            </a:r>
            <a:r>
              <a:rPr sz="1200" spc="-3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r>
              <a:rPr lang="es-PA" sz="1200" spc="-35" dirty="0">
                <a:solidFill>
                  <a:srgbClr val="BE4DA4"/>
                </a:solidFill>
                <a:latin typeface="Calibri"/>
                <a:cs typeface="Calibri"/>
              </a:rPr>
              <a:t>Unidad </a:t>
            </a:r>
            <a:endParaRPr sz="12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s-MX" sz="1200" spc="-20" dirty="0">
                <a:latin typeface="Calibri"/>
                <a:cs typeface="Calibri"/>
              </a:rPr>
              <a:t>Rollo de papel higiénico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BCC7B95F-029C-E8CC-918E-9D0C3ED64BE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29044"/>
          <a:stretch/>
        </p:blipFill>
        <p:spPr>
          <a:xfrm>
            <a:off x="6822103" y="5020959"/>
            <a:ext cx="1919212" cy="2040241"/>
          </a:xfrm>
          <a:prstGeom prst="rect">
            <a:avLst/>
          </a:prstGeom>
        </p:spPr>
      </p:pic>
      <p:sp>
        <p:nvSpPr>
          <p:cNvPr id="6" name="object 12">
            <a:extLst>
              <a:ext uri="{FF2B5EF4-FFF2-40B4-BE49-F238E27FC236}">
                <a16:creationId xmlns:a16="http://schemas.microsoft.com/office/drawing/2014/main" id="{049CD638-C2DB-C9FC-73D5-6C2811F40097}"/>
              </a:ext>
            </a:extLst>
          </p:cNvPr>
          <p:cNvSpPr txBox="1"/>
          <p:nvPr/>
        </p:nvSpPr>
        <p:spPr>
          <a:xfrm>
            <a:off x="9077710" y="1117528"/>
            <a:ext cx="1214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BE4DA4"/>
                </a:solidFill>
                <a:latin typeface="Calibri"/>
                <a:cs typeface="Calibri"/>
              </a:rPr>
              <a:t>1 Unidad </a:t>
            </a:r>
            <a:r>
              <a:rPr sz="1200" spc="5" dirty="0">
                <a:solidFill>
                  <a:srgbClr val="BE4DA4"/>
                </a:solidFill>
                <a:latin typeface="Calibri"/>
                <a:cs typeface="Calibri"/>
              </a:rPr>
              <a:t> </a:t>
            </a:r>
            <a:endParaRPr lang="es-PA" sz="1200" spc="5" dirty="0">
              <a:solidFill>
                <a:srgbClr val="BE4DA4"/>
              </a:solidFill>
              <a:latin typeface="Calibri"/>
              <a:cs typeface="Calibri"/>
            </a:endParaRPr>
          </a:p>
          <a:p>
            <a:pPr algn="l" fontAlgn="t"/>
            <a:r>
              <a:rPr lang="es-MX" sz="1200" b="0" i="0" u="none" strike="noStrike" dirty="0">
                <a:effectLst/>
                <a:latin typeface="Gilroy"/>
              </a:rPr>
              <a:t>Cepillo dental Adulto</a:t>
            </a:r>
            <a:endParaRPr lang="es-PA" sz="1200" b="0" i="0" u="none" strike="noStrike" dirty="0">
              <a:effectLst/>
              <a:latin typeface="Gilroy"/>
            </a:endParaRPr>
          </a:p>
        </p:txBody>
      </p:sp>
      <p:pic>
        <p:nvPicPr>
          <p:cNvPr id="8" name="Imagen 7" descr="Imagen que contiene botella, fila, diferente, forrado&#10;&#10;Descripción generada automáticamente">
            <a:extLst>
              <a:ext uri="{FF2B5EF4-FFF2-40B4-BE49-F238E27FC236}">
                <a16:creationId xmlns:a16="http://schemas.microsoft.com/office/drawing/2014/main" id="{01398049-85F8-DE51-8065-9FF3621C4A2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907" y="852979"/>
            <a:ext cx="1170892" cy="18034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FEE0152-A29E-FFE9-E215-D6B8917FD7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2625" r="34031"/>
          <a:stretch/>
        </p:blipFill>
        <p:spPr>
          <a:xfrm>
            <a:off x="2939641" y="3290702"/>
            <a:ext cx="2525818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204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</TotalTime>
  <Words>1258</Words>
  <Application>Microsoft Office PowerPoint</Application>
  <PresentationFormat>Personalizado</PresentationFormat>
  <Paragraphs>284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Gilroy</vt:lpstr>
      <vt:lpstr>Office Theme</vt:lpstr>
      <vt:lpstr>KIT DE BEBÉ:</vt:lpstr>
      <vt:lpstr>KIT DE HIGIENE MUJER:</vt:lpstr>
      <vt:lpstr>KIT DE HIGIENE ADOLESCENTE:</vt:lpstr>
      <vt:lpstr>KITS DE  BEBÉ</vt:lpstr>
      <vt:lpstr>KITS DE NIÑOS 3 A 5 AÑOS</vt:lpstr>
      <vt:lpstr>KITS DE NIÑOS 3 A 5 AÑOS</vt:lpstr>
      <vt:lpstr>KITS DE  MUJER</vt:lpstr>
      <vt:lpstr>KITS DE  MUJER</vt:lpstr>
      <vt:lpstr>KITS DE ADOLESCENTES</vt:lpstr>
      <vt:lpstr>KITS DE ADOLESCENTES</vt:lpstr>
      <vt:lpstr>KITS DE  HOMBRE</vt:lpstr>
      <vt:lpstr>KITS DE  HOMBRE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 KIT CONTIENE:</dc:title>
  <dc:creator>Lenovo</dc:creator>
  <cp:lastModifiedBy>Gabriela Di Emidio</cp:lastModifiedBy>
  <cp:revision>11</cp:revision>
  <dcterms:created xsi:type="dcterms:W3CDTF">2022-10-17T20:10:29Z</dcterms:created>
  <dcterms:modified xsi:type="dcterms:W3CDTF">2023-05-24T15:59:52Z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2022-06-17T00:00:00Z</vt:filetime>
  </property>
  <property fmtid="{D5CDD505-2E9C-101B-9397-08002B2CF9AE}" pid="3" name="Creator">
    <vt:lpwstr>Microsoft® PowerPoint® para Office 365</vt:lpwstr>
  </property>
  <property fmtid="{D5CDD505-2E9C-101B-9397-08002B2CF9AE}" pid="4" name="LastSaved">
    <vt:filetime>2022-10-17T00:00:00Z</vt:filetime>
  </property>
</Properties>
</file>