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7" r:id="rId2"/>
    <p:sldId id="268" r:id="rId3"/>
    <p:sldId id="269" r:id="rId4"/>
  </p:sldIdLst>
  <p:sldSz cx="10693400" cy="7562850"/>
  <p:notesSz cx="10693400" cy="75628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4DA5"/>
    <a:srgbClr val="621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1"/>
    <p:restoredTop sz="94645"/>
  </p:normalViewPr>
  <p:slideViewPr>
    <p:cSldViewPr>
      <p:cViewPr varScale="1">
        <p:scale>
          <a:sx n="71" d="100"/>
          <a:sy n="71" d="100"/>
        </p:scale>
        <p:origin x="111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727AF-B20D-7442-9C43-ACC985588248}" type="datetimeFigureOut">
              <a:rPr lang="es-ES" smtClean="0"/>
              <a:t>21/10/2022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E8BF9-E5AF-C148-8D93-3789AE2DD2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38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ogisticahumanitaria.org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hyperlink" Target="http://www.logisticahumanitaria.org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logisticahumanitaria.org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28FDDF4-63A0-C547-80C3-C2BA38F31C23}"/>
              </a:ext>
            </a:extLst>
          </p:cNvPr>
          <p:cNvSpPr/>
          <p:nvPr userDrawn="1"/>
        </p:nvSpPr>
        <p:spPr>
          <a:xfrm>
            <a:off x="0" y="12"/>
            <a:ext cx="4938395" cy="7560309"/>
          </a:xfrm>
          <a:custGeom>
            <a:avLst/>
            <a:gdLst/>
            <a:ahLst/>
            <a:cxnLst/>
            <a:rect l="l" t="t" r="r" b="b"/>
            <a:pathLst>
              <a:path w="4938395" h="7560309">
                <a:moveTo>
                  <a:pt x="0" y="7559992"/>
                </a:moveTo>
                <a:lnTo>
                  <a:pt x="4938001" y="7559992"/>
                </a:lnTo>
                <a:lnTo>
                  <a:pt x="4938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611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BE732E2-EBD3-7047-8D89-F6AFDB7CE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3168" b="9297"/>
          <a:stretch/>
        </p:blipFill>
        <p:spPr>
          <a:xfrm>
            <a:off x="469900" y="1541684"/>
            <a:ext cx="4468495" cy="6018638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0F6FB973-BE23-EB48-B156-3E93D205C014}"/>
              </a:ext>
            </a:extLst>
          </p:cNvPr>
          <p:cNvSpPr txBox="1"/>
          <p:nvPr userDrawn="1"/>
        </p:nvSpPr>
        <p:spPr>
          <a:xfrm>
            <a:off x="653299" y="6230704"/>
            <a:ext cx="279717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2190">
              <a:lnSpc>
                <a:spcPct val="133300"/>
              </a:lnSpc>
              <a:spcBef>
                <a:spcPts val="100"/>
              </a:spcBef>
            </a:pP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info@logisticahumanitaria.org </a:t>
            </a: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b="1" u="none" dirty="0">
                <a:solidFill>
                  <a:schemeClr val="bg1"/>
                </a:solidFill>
                <a:latin typeface="Gilroy"/>
                <a:cs typeface="Gilroy"/>
              </a:rPr>
              <a:t>Tlf: </a:t>
            </a: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</a:rPr>
              <a:t>(507)</a:t>
            </a:r>
            <a:r>
              <a:rPr sz="1000" b="1" u="none" spc="-5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b="1" u="none" spc="-15" dirty="0">
                <a:solidFill>
                  <a:schemeClr val="bg1"/>
                </a:solidFill>
                <a:latin typeface="Gilroy"/>
                <a:cs typeface="Gilroy"/>
              </a:rPr>
              <a:t>317-0288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www.logisticahumanitaria.org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u="none" dirty="0">
                <a:solidFill>
                  <a:schemeClr val="bg1"/>
                </a:solidFill>
                <a:latin typeface="Gilroy"/>
                <a:cs typeface="Gilroy"/>
              </a:rPr>
              <a:t>Hill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Loop </a:t>
            </a:r>
            <a:r>
              <a:rPr sz="1000" u="none" spc="-5" dirty="0">
                <a:solidFill>
                  <a:schemeClr val="bg1"/>
                </a:solidFill>
                <a:latin typeface="Gilroy"/>
                <a:cs typeface="Gilroy"/>
              </a:rPr>
              <a:t>920 Clayton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Panamá, </a:t>
            </a:r>
            <a:r>
              <a:rPr sz="1000" u="none" spc="-20" dirty="0">
                <a:solidFill>
                  <a:schemeClr val="bg1"/>
                </a:solidFill>
                <a:latin typeface="Gilroy"/>
                <a:cs typeface="Gilroy"/>
              </a:rPr>
              <a:t>Rep. </a:t>
            </a:r>
            <a:r>
              <a:rPr sz="1000" u="none" dirty="0">
                <a:solidFill>
                  <a:schemeClr val="bg1"/>
                </a:solidFill>
                <a:latin typeface="Gilroy"/>
                <a:cs typeface="Gilroy"/>
              </a:rPr>
              <a:t>de</a:t>
            </a:r>
            <a:r>
              <a:rPr sz="1000" u="none" spc="30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Panamá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E5BC6F3-2FF0-1D49-8AD0-DE242DA39E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6018" y="616941"/>
            <a:ext cx="2368313" cy="660104"/>
          </a:xfrm>
          <a:prstGeom prst="rect">
            <a:avLst/>
          </a:prstGeom>
        </p:spPr>
      </p:pic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CDFD30AF-6081-4B48-A772-F5B5647950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750" y="1541463"/>
            <a:ext cx="3765550" cy="1231106"/>
          </a:xfrm>
        </p:spPr>
        <p:txBody>
          <a:bodyPr/>
          <a:lstStyle>
            <a:lvl1pPr>
              <a:defRPr sz="4000" b="1" i="0">
                <a:solidFill>
                  <a:schemeClr val="bg1"/>
                </a:solidFill>
                <a:latin typeface="Gilroy Extrabold" pitchFamily="2" charset="77"/>
              </a:defRPr>
            </a:lvl1pPr>
          </a:lstStyle>
          <a:p>
            <a:r>
              <a:rPr lang="es-ES" dirty="0"/>
              <a:t>NOMBRE</a:t>
            </a:r>
          </a:p>
          <a:p>
            <a:r>
              <a:rPr lang="es-ES" dirty="0"/>
              <a:t>KIT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FF5B471-4175-9C4F-AB52-522F10D62B5D}"/>
              </a:ext>
            </a:extLst>
          </p:cNvPr>
          <p:cNvSpPr/>
          <p:nvPr userDrawn="1"/>
        </p:nvSpPr>
        <p:spPr>
          <a:xfrm>
            <a:off x="0" y="12"/>
            <a:ext cx="2556510" cy="7560309"/>
          </a:xfrm>
          <a:custGeom>
            <a:avLst/>
            <a:gdLst/>
            <a:ahLst/>
            <a:cxnLst/>
            <a:rect l="l" t="t" r="r" b="b"/>
            <a:pathLst>
              <a:path w="2556510" h="7560309">
                <a:moveTo>
                  <a:pt x="0" y="7559992"/>
                </a:moveTo>
                <a:lnTo>
                  <a:pt x="2556002" y="7559992"/>
                </a:lnTo>
                <a:lnTo>
                  <a:pt x="2556002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E634ABC1-6440-354D-9434-C0E2A25D982B}"/>
              </a:ext>
            </a:extLst>
          </p:cNvPr>
          <p:cNvSpPr txBox="1"/>
          <p:nvPr userDrawn="1"/>
        </p:nvSpPr>
        <p:spPr>
          <a:xfrm>
            <a:off x="336966" y="6534484"/>
            <a:ext cx="1842637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info@logisticahumanitaria.org </a:t>
            </a: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</a:rPr>
              <a:t> </a:t>
            </a:r>
            <a:r>
              <a:rPr sz="1000" b="1" i="0" dirty="0">
                <a:solidFill>
                  <a:srgbClr val="621244"/>
                </a:solidFill>
                <a:latin typeface="Gilroy" pitchFamily="2" charset="77"/>
                <a:cs typeface="Gilroy"/>
              </a:rPr>
              <a:t>Tlf: </a:t>
            </a: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</a:rPr>
              <a:t>(507)</a:t>
            </a:r>
            <a:r>
              <a:rPr sz="1000" b="1" i="0" spc="-5" dirty="0">
                <a:solidFill>
                  <a:srgbClr val="621244"/>
                </a:solidFill>
                <a:latin typeface="Gilroy" pitchFamily="2" charset="77"/>
                <a:cs typeface="Gilroy"/>
              </a:rPr>
              <a:t> </a:t>
            </a:r>
            <a:r>
              <a:rPr sz="1000" b="1" i="0" spc="-15" dirty="0">
                <a:solidFill>
                  <a:srgbClr val="621244"/>
                </a:solidFill>
                <a:latin typeface="Gilroy" pitchFamily="2" charset="77"/>
                <a:cs typeface="Gilroy"/>
              </a:rPr>
              <a:t>317-0288</a:t>
            </a:r>
            <a:endParaRPr sz="1000" b="1" i="0" dirty="0">
              <a:solidFill>
                <a:srgbClr val="621244"/>
              </a:solidFill>
              <a:latin typeface="Gilroy" pitchFamily="2" charset="77"/>
              <a:cs typeface="Gilroy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0BC8885-1A84-3C40-85B0-DEB7D2685307}"/>
              </a:ext>
            </a:extLst>
          </p:cNvPr>
          <p:cNvGrpSpPr/>
          <p:nvPr userDrawn="1"/>
        </p:nvGrpSpPr>
        <p:grpSpPr>
          <a:xfrm>
            <a:off x="349684" y="5787969"/>
            <a:ext cx="1702310" cy="475233"/>
            <a:chOff x="349684" y="6234029"/>
            <a:chExt cx="1702310" cy="475233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72B98C73-BACA-E549-B228-59BA348BBB3A}"/>
                </a:ext>
              </a:extLst>
            </p:cNvPr>
            <p:cNvSpPr/>
            <p:nvPr userDrawn="1"/>
          </p:nvSpPr>
          <p:spPr>
            <a:xfrm>
              <a:off x="939690" y="6325516"/>
              <a:ext cx="1112304" cy="3396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5AA1CC3-7E22-8A47-8981-A9BF04CB00AE}"/>
                </a:ext>
              </a:extLst>
            </p:cNvPr>
            <p:cNvSpPr/>
            <p:nvPr userDrawn="1"/>
          </p:nvSpPr>
          <p:spPr>
            <a:xfrm>
              <a:off x="457931" y="6333342"/>
              <a:ext cx="370840" cy="375920"/>
            </a:xfrm>
            <a:custGeom>
              <a:avLst/>
              <a:gdLst/>
              <a:ahLst/>
              <a:cxnLst/>
              <a:rect l="l" t="t" r="r" b="b"/>
              <a:pathLst>
                <a:path w="370840" h="375920">
                  <a:moveTo>
                    <a:pt x="140115" y="64195"/>
                  </a:moveTo>
                  <a:lnTo>
                    <a:pt x="99788" y="77047"/>
                  </a:lnTo>
                  <a:lnTo>
                    <a:pt x="62217" y="105168"/>
                  </a:lnTo>
                  <a:lnTo>
                    <a:pt x="60464" y="106692"/>
                  </a:lnTo>
                  <a:lnTo>
                    <a:pt x="58597" y="108394"/>
                  </a:lnTo>
                  <a:lnTo>
                    <a:pt x="57594" y="109436"/>
                  </a:lnTo>
                  <a:lnTo>
                    <a:pt x="56578" y="110553"/>
                  </a:lnTo>
                  <a:lnTo>
                    <a:pt x="45651" y="122018"/>
                  </a:lnTo>
                  <a:lnTo>
                    <a:pt x="13360" y="170269"/>
                  </a:lnTo>
                  <a:lnTo>
                    <a:pt x="507" y="217751"/>
                  </a:lnTo>
                  <a:lnTo>
                    <a:pt x="0" y="235585"/>
                  </a:lnTo>
                  <a:lnTo>
                    <a:pt x="8580" y="276875"/>
                  </a:lnTo>
                  <a:lnTo>
                    <a:pt x="31012" y="313288"/>
                  </a:lnTo>
                  <a:lnTo>
                    <a:pt x="64768" y="343027"/>
                  </a:lnTo>
                  <a:lnTo>
                    <a:pt x="107319" y="364295"/>
                  </a:lnTo>
                  <a:lnTo>
                    <a:pt x="156139" y="375295"/>
                  </a:lnTo>
                  <a:lnTo>
                    <a:pt x="208699" y="374231"/>
                  </a:lnTo>
                  <a:lnTo>
                    <a:pt x="277204" y="349971"/>
                  </a:lnTo>
                  <a:lnTo>
                    <a:pt x="307805" y="326524"/>
                  </a:lnTo>
                  <a:lnTo>
                    <a:pt x="215963" y="326524"/>
                  </a:lnTo>
                  <a:lnTo>
                    <a:pt x="212328" y="324289"/>
                  </a:lnTo>
                  <a:lnTo>
                    <a:pt x="214803" y="320171"/>
                  </a:lnTo>
                  <a:lnTo>
                    <a:pt x="224078" y="315214"/>
                  </a:lnTo>
                  <a:lnTo>
                    <a:pt x="253212" y="300992"/>
                  </a:lnTo>
                  <a:lnTo>
                    <a:pt x="267331" y="290646"/>
                  </a:lnTo>
                  <a:lnTo>
                    <a:pt x="157355" y="290646"/>
                  </a:lnTo>
                  <a:lnTo>
                    <a:pt x="152246" y="288701"/>
                  </a:lnTo>
                  <a:lnTo>
                    <a:pt x="152487" y="284915"/>
                  </a:lnTo>
                  <a:lnTo>
                    <a:pt x="159346" y="280225"/>
                  </a:lnTo>
                  <a:lnTo>
                    <a:pt x="178956" y="270828"/>
                  </a:lnTo>
                  <a:lnTo>
                    <a:pt x="212080" y="251957"/>
                  </a:lnTo>
                  <a:lnTo>
                    <a:pt x="227270" y="240762"/>
                  </a:lnTo>
                  <a:lnTo>
                    <a:pt x="111531" y="240762"/>
                  </a:lnTo>
                  <a:lnTo>
                    <a:pt x="91541" y="227825"/>
                  </a:lnTo>
                  <a:lnTo>
                    <a:pt x="85172" y="206117"/>
                  </a:lnTo>
                  <a:lnTo>
                    <a:pt x="90249" y="183432"/>
                  </a:lnTo>
                  <a:lnTo>
                    <a:pt x="102989" y="161995"/>
                  </a:lnTo>
                  <a:lnTo>
                    <a:pt x="119608" y="144030"/>
                  </a:lnTo>
                  <a:lnTo>
                    <a:pt x="136773" y="126947"/>
                  </a:lnTo>
                  <a:lnTo>
                    <a:pt x="150761" y="107772"/>
                  </a:lnTo>
                  <a:lnTo>
                    <a:pt x="157206" y="88159"/>
                  </a:lnTo>
                  <a:lnTo>
                    <a:pt x="151739" y="69761"/>
                  </a:lnTo>
                  <a:lnTo>
                    <a:pt x="140115" y="64195"/>
                  </a:lnTo>
                  <a:close/>
                </a:path>
                <a:path w="370840" h="375920">
                  <a:moveTo>
                    <a:pt x="359755" y="216210"/>
                  </a:moveTo>
                  <a:lnTo>
                    <a:pt x="351904" y="223659"/>
                  </a:lnTo>
                  <a:lnTo>
                    <a:pt x="345324" y="233934"/>
                  </a:lnTo>
                  <a:lnTo>
                    <a:pt x="333054" y="250294"/>
                  </a:lnTo>
                  <a:lnTo>
                    <a:pt x="291896" y="291769"/>
                  </a:lnTo>
                  <a:lnTo>
                    <a:pt x="254942" y="315287"/>
                  </a:lnTo>
                  <a:lnTo>
                    <a:pt x="215963" y="326524"/>
                  </a:lnTo>
                  <a:lnTo>
                    <a:pt x="307805" y="326524"/>
                  </a:lnTo>
                  <a:lnTo>
                    <a:pt x="324172" y="313983"/>
                  </a:lnTo>
                  <a:lnTo>
                    <a:pt x="352954" y="276474"/>
                  </a:lnTo>
                  <a:lnTo>
                    <a:pt x="366903" y="247650"/>
                  </a:lnTo>
                  <a:lnTo>
                    <a:pt x="370581" y="228639"/>
                  </a:lnTo>
                  <a:lnTo>
                    <a:pt x="367090" y="218014"/>
                  </a:lnTo>
                  <a:lnTo>
                    <a:pt x="359755" y="216210"/>
                  </a:lnTo>
                  <a:close/>
                </a:path>
                <a:path w="370840" h="375920">
                  <a:moveTo>
                    <a:pt x="349402" y="80111"/>
                  </a:moveTo>
                  <a:lnTo>
                    <a:pt x="342476" y="88589"/>
                  </a:lnTo>
                  <a:lnTo>
                    <a:pt x="337762" y="110106"/>
                  </a:lnTo>
                  <a:lnTo>
                    <a:pt x="329382" y="141648"/>
                  </a:lnTo>
                  <a:lnTo>
                    <a:pt x="311454" y="180200"/>
                  </a:lnTo>
                  <a:lnTo>
                    <a:pt x="271571" y="230404"/>
                  </a:lnTo>
                  <a:lnTo>
                    <a:pt x="229114" y="263139"/>
                  </a:lnTo>
                  <a:lnTo>
                    <a:pt x="191600" y="281807"/>
                  </a:lnTo>
                  <a:lnTo>
                    <a:pt x="157355" y="290646"/>
                  </a:lnTo>
                  <a:lnTo>
                    <a:pt x="267331" y="290646"/>
                  </a:lnTo>
                  <a:lnTo>
                    <a:pt x="304317" y="256453"/>
                  </a:lnTo>
                  <a:lnTo>
                    <a:pt x="329907" y="223558"/>
                  </a:lnTo>
                  <a:lnTo>
                    <a:pt x="352611" y="180511"/>
                  </a:lnTo>
                  <a:lnTo>
                    <a:pt x="366446" y="132732"/>
                  </a:lnTo>
                  <a:lnTo>
                    <a:pt x="366939" y="94318"/>
                  </a:lnTo>
                  <a:lnTo>
                    <a:pt x="349402" y="80111"/>
                  </a:lnTo>
                  <a:close/>
                </a:path>
                <a:path w="370840" h="375920">
                  <a:moveTo>
                    <a:pt x="298853" y="0"/>
                  </a:moveTo>
                  <a:lnTo>
                    <a:pt x="288542" y="182"/>
                  </a:lnTo>
                  <a:lnTo>
                    <a:pt x="280543" y="6821"/>
                  </a:lnTo>
                  <a:lnTo>
                    <a:pt x="278345" y="19532"/>
                  </a:lnTo>
                  <a:lnTo>
                    <a:pt x="279652" y="57480"/>
                  </a:lnTo>
                  <a:lnTo>
                    <a:pt x="274364" y="94554"/>
                  </a:lnTo>
                  <a:lnTo>
                    <a:pt x="243293" y="159689"/>
                  </a:lnTo>
                  <a:lnTo>
                    <a:pt x="216104" y="190069"/>
                  </a:lnTo>
                  <a:lnTo>
                    <a:pt x="184658" y="215811"/>
                  </a:lnTo>
                  <a:lnTo>
                    <a:pt x="137709" y="238491"/>
                  </a:lnTo>
                  <a:lnTo>
                    <a:pt x="111531" y="240762"/>
                  </a:lnTo>
                  <a:lnTo>
                    <a:pt x="227270" y="240762"/>
                  </a:lnTo>
                  <a:lnTo>
                    <a:pt x="284416" y="187083"/>
                  </a:lnTo>
                  <a:lnTo>
                    <a:pt x="304465" y="151865"/>
                  </a:lnTo>
                  <a:lnTo>
                    <a:pt x="318084" y="113207"/>
                  </a:lnTo>
                  <a:lnTo>
                    <a:pt x="322820" y="64195"/>
                  </a:lnTo>
                  <a:lnTo>
                    <a:pt x="322935" y="57480"/>
                  </a:lnTo>
                  <a:lnTo>
                    <a:pt x="319218" y="30876"/>
                  </a:lnTo>
                  <a:lnTo>
                    <a:pt x="307987" y="6654"/>
                  </a:lnTo>
                  <a:lnTo>
                    <a:pt x="298853" y="0"/>
                  </a:lnTo>
                  <a:close/>
                </a:path>
              </a:pathLst>
            </a:custGeom>
            <a:solidFill>
              <a:srgbClr val="6112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AA9B5D3-B8AA-4748-B353-AFE6A86D29FC}"/>
                </a:ext>
              </a:extLst>
            </p:cNvPr>
            <p:cNvSpPr/>
            <p:nvPr userDrawn="1"/>
          </p:nvSpPr>
          <p:spPr>
            <a:xfrm>
              <a:off x="349684" y="6234029"/>
              <a:ext cx="368935" cy="392430"/>
            </a:xfrm>
            <a:custGeom>
              <a:avLst/>
              <a:gdLst/>
              <a:ahLst/>
              <a:cxnLst/>
              <a:rect l="l" t="t" r="r" b="b"/>
              <a:pathLst>
                <a:path w="368934" h="392429">
                  <a:moveTo>
                    <a:pt x="358530" y="101423"/>
                  </a:moveTo>
                  <a:lnTo>
                    <a:pt x="206091" y="101423"/>
                  </a:lnTo>
                  <a:lnTo>
                    <a:pt x="216462" y="101528"/>
                  </a:lnTo>
                  <a:lnTo>
                    <a:pt x="220069" y="104267"/>
                  </a:lnTo>
                  <a:lnTo>
                    <a:pt x="217630" y="108251"/>
                  </a:lnTo>
                  <a:lnTo>
                    <a:pt x="209863" y="112091"/>
                  </a:lnTo>
                  <a:lnTo>
                    <a:pt x="189999" y="120681"/>
                  </a:lnTo>
                  <a:lnTo>
                    <a:pt x="156900" y="139239"/>
                  </a:lnTo>
                  <a:lnTo>
                    <a:pt x="119016" y="167039"/>
                  </a:lnTo>
                  <a:lnTo>
                    <a:pt x="84793" y="203354"/>
                  </a:lnTo>
                  <a:lnTo>
                    <a:pt x="64744" y="237874"/>
                  </a:lnTo>
                  <a:lnTo>
                    <a:pt x="51125" y="275756"/>
                  </a:lnTo>
                  <a:lnTo>
                    <a:pt x="40118" y="325455"/>
                  </a:lnTo>
                  <a:lnTo>
                    <a:pt x="44028" y="344526"/>
                  </a:lnTo>
                  <a:lnTo>
                    <a:pt x="54656" y="371743"/>
                  </a:lnTo>
                  <a:lnTo>
                    <a:pt x="60426" y="381677"/>
                  </a:lnTo>
                  <a:lnTo>
                    <a:pt x="66832" y="388554"/>
                  </a:lnTo>
                  <a:lnTo>
                    <a:pt x="74119" y="391903"/>
                  </a:lnTo>
                  <a:lnTo>
                    <a:pt x="82532" y="391250"/>
                  </a:lnTo>
                  <a:lnTo>
                    <a:pt x="87367" y="340331"/>
                  </a:lnTo>
                  <a:lnTo>
                    <a:pt x="88238" y="313736"/>
                  </a:lnTo>
                  <a:lnTo>
                    <a:pt x="104008" y="263082"/>
                  </a:lnTo>
                  <a:lnTo>
                    <a:pt x="132001" y="220722"/>
                  </a:lnTo>
                  <a:lnTo>
                    <a:pt x="169032" y="185878"/>
                  </a:lnTo>
                  <a:lnTo>
                    <a:pt x="217718" y="156803"/>
                  </a:lnTo>
                  <a:lnTo>
                    <a:pt x="246345" y="149665"/>
                  </a:lnTo>
                  <a:lnTo>
                    <a:pt x="368447" y="149665"/>
                  </a:lnTo>
                  <a:lnTo>
                    <a:pt x="367876" y="137377"/>
                  </a:lnTo>
                  <a:lnTo>
                    <a:pt x="358530" y="101423"/>
                  </a:lnTo>
                  <a:close/>
                </a:path>
                <a:path w="368934" h="392429">
                  <a:moveTo>
                    <a:pt x="368447" y="149665"/>
                  </a:moveTo>
                  <a:lnTo>
                    <a:pt x="246345" y="149665"/>
                  </a:lnTo>
                  <a:lnTo>
                    <a:pt x="271547" y="156846"/>
                  </a:lnTo>
                  <a:lnTo>
                    <a:pt x="273947" y="158688"/>
                  </a:lnTo>
                  <a:lnTo>
                    <a:pt x="275992" y="160936"/>
                  </a:lnTo>
                  <a:lnTo>
                    <a:pt x="277655" y="163437"/>
                  </a:lnTo>
                  <a:lnTo>
                    <a:pt x="284032" y="184709"/>
                  </a:lnTo>
                  <a:lnTo>
                    <a:pt x="278959" y="206933"/>
                  </a:lnTo>
                  <a:lnTo>
                    <a:pt x="266220" y="227937"/>
                  </a:lnTo>
                  <a:lnTo>
                    <a:pt x="249601" y="245543"/>
                  </a:lnTo>
                  <a:lnTo>
                    <a:pt x="232431" y="262288"/>
                  </a:lnTo>
                  <a:lnTo>
                    <a:pt x="218441" y="281079"/>
                  </a:lnTo>
                  <a:lnTo>
                    <a:pt x="211996" y="300302"/>
                  </a:lnTo>
                  <a:lnTo>
                    <a:pt x="217457" y="318339"/>
                  </a:lnTo>
                  <a:lnTo>
                    <a:pt x="227549" y="324122"/>
                  </a:lnTo>
                  <a:lnTo>
                    <a:pt x="264371" y="313666"/>
                  </a:lnTo>
                  <a:lnTo>
                    <a:pt x="317830" y="273934"/>
                  </a:lnTo>
                  <a:lnTo>
                    <a:pt x="355849" y="219838"/>
                  </a:lnTo>
                  <a:lnTo>
                    <a:pt x="367720" y="176769"/>
                  </a:lnTo>
                  <a:lnTo>
                    <a:pt x="368765" y="156509"/>
                  </a:lnTo>
                  <a:lnTo>
                    <a:pt x="368447" y="149665"/>
                  </a:lnTo>
                  <a:close/>
                </a:path>
                <a:path w="368934" h="392429">
                  <a:moveTo>
                    <a:pt x="337625" y="65252"/>
                  </a:moveTo>
                  <a:lnTo>
                    <a:pt x="152955" y="65252"/>
                  </a:lnTo>
                  <a:lnTo>
                    <a:pt x="155375" y="67708"/>
                  </a:lnTo>
                  <a:lnTo>
                    <a:pt x="152472" y="72064"/>
                  </a:lnTo>
                  <a:lnTo>
                    <a:pt x="143327" y="77497"/>
                  </a:lnTo>
                  <a:lnTo>
                    <a:pt x="119661" y="90268"/>
                  </a:lnTo>
                  <a:lnTo>
                    <a:pt x="93883" y="108885"/>
                  </a:lnTo>
                  <a:lnTo>
                    <a:pt x="40191" y="166524"/>
                  </a:lnTo>
                  <a:lnTo>
                    <a:pt x="17487" y="208711"/>
                  </a:lnTo>
                  <a:lnTo>
                    <a:pt x="3616" y="255657"/>
                  </a:lnTo>
                  <a:lnTo>
                    <a:pt x="3159" y="293180"/>
                  </a:lnTo>
                  <a:lnTo>
                    <a:pt x="20696" y="307100"/>
                  </a:lnTo>
                  <a:lnTo>
                    <a:pt x="27622" y="298791"/>
                  </a:lnTo>
                  <a:lnTo>
                    <a:pt x="32336" y="277703"/>
                  </a:lnTo>
                  <a:lnTo>
                    <a:pt x="40716" y="246789"/>
                  </a:lnTo>
                  <a:lnTo>
                    <a:pt x="58644" y="209005"/>
                  </a:lnTo>
                  <a:lnTo>
                    <a:pt x="99283" y="159406"/>
                  </a:lnTo>
                  <a:lnTo>
                    <a:pt x="143211" y="126639"/>
                  </a:lnTo>
                  <a:lnTo>
                    <a:pt x="181718" y="108160"/>
                  </a:lnTo>
                  <a:lnTo>
                    <a:pt x="206091" y="101423"/>
                  </a:lnTo>
                  <a:lnTo>
                    <a:pt x="358530" y="101423"/>
                  </a:lnTo>
                  <a:lnTo>
                    <a:pt x="357185" y="96248"/>
                  </a:lnTo>
                  <a:lnTo>
                    <a:pt x="337625" y="65252"/>
                  </a:lnTo>
                  <a:close/>
                </a:path>
                <a:path w="368934" h="392429">
                  <a:moveTo>
                    <a:pt x="212398" y="0"/>
                  </a:moveTo>
                  <a:lnTo>
                    <a:pt x="163470" y="7278"/>
                  </a:lnTo>
                  <a:lnTo>
                    <a:pt x="96768" y="38675"/>
                  </a:lnTo>
                  <a:lnTo>
                    <a:pt x="49027" y="77617"/>
                  </a:lnTo>
                  <a:lnTo>
                    <a:pt x="18559" y="115531"/>
                  </a:lnTo>
                  <a:lnTo>
                    <a:pt x="0" y="162474"/>
                  </a:lnTo>
                  <a:lnTo>
                    <a:pt x="3491" y="172885"/>
                  </a:lnTo>
                  <a:lnTo>
                    <a:pt x="10825" y="174654"/>
                  </a:lnTo>
                  <a:lnTo>
                    <a:pt x="18677" y="167362"/>
                  </a:lnTo>
                  <a:lnTo>
                    <a:pt x="25254" y="157287"/>
                  </a:lnTo>
                  <a:lnTo>
                    <a:pt x="37522" y="141247"/>
                  </a:lnTo>
                  <a:lnTo>
                    <a:pt x="78684" y="100598"/>
                  </a:lnTo>
                  <a:lnTo>
                    <a:pt x="115948" y="76725"/>
                  </a:lnTo>
                  <a:lnTo>
                    <a:pt x="152955" y="65252"/>
                  </a:lnTo>
                  <a:lnTo>
                    <a:pt x="337625" y="65252"/>
                  </a:lnTo>
                  <a:lnTo>
                    <a:pt x="333737" y="59090"/>
                  </a:lnTo>
                  <a:lnTo>
                    <a:pt x="300087" y="28760"/>
                  </a:lnTo>
                  <a:lnTo>
                    <a:pt x="258789" y="8112"/>
                  </a:lnTo>
                  <a:lnTo>
                    <a:pt x="212398" y="0"/>
                  </a:lnTo>
                  <a:close/>
                </a:path>
              </a:pathLst>
            </a:custGeom>
            <a:solidFill>
              <a:srgbClr val="BF4C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EE9D3C75-9950-EC45-8EAC-0DB4100F34F3}"/>
              </a:ext>
            </a:extLst>
          </p:cNvPr>
          <p:cNvSpPr txBox="1"/>
          <p:nvPr userDrawn="1"/>
        </p:nvSpPr>
        <p:spPr>
          <a:xfrm>
            <a:off x="336998" y="6908755"/>
            <a:ext cx="1809302" cy="16222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-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www.logisticahumanitaria.org</a:t>
            </a:r>
            <a:endParaRPr sz="1000" b="1" i="0" dirty="0">
              <a:solidFill>
                <a:srgbClr val="621244"/>
              </a:solidFill>
              <a:latin typeface="Gilroy" pitchFamily="2" charset="77"/>
              <a:cs typeface="Gilroy-Medium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E9E168F5-F1EB-5345-9A93-9E68520EB1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5758" y="352425"/>
            <a:ext cx="1790542" cy="830997"/>
          </a:xfrm>
        </p:spPr>
        <p:txBody>
          <a:bodyPr/>
          <a:lstStyle>
            <a:lvl1pPr>
              <a:defRPr sz="2700" b="1" i="0">
                <a:solidFill>
                  <a:srgbClr val="621244"/>
                </a:solidFill>
                <a:latin typeface="Gilroy Extrabold" pitchFamily="2" charset="77"/>
              </a:defRPr>
            </a:lvl1pPr>
          </a:lstStyle>
          <a:p>
            <a:r>
              <a:rPr lang="es-ES" dirty="0"/>
              <a:t>NOMBRE</a:t>
            </a:r>
          </a:p>
          <a:p>
            <a:r>
              <a:rPr lang="es-ES" dirty="0"/>
              <a:t>KIT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FCB4EB63-E474-D84E-B81F-C1B076DA4E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84071" y="352425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1" name="Marcador de posición de imagen 19">
            <a:extLst>
              <a:ext uri="{FF2B5EF4-FFF2-40B4-BE49-F238E27FC236}">
                <a16:creationId xmlns:a16="http://schemas.microsoft.com/office/drawing/2014/main" id="{6727A9B8-3803-7241-AFF7-F665461C7D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84071" y="2643337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2" name="Marcador de posición de imagen 19">
            <a:extLst>
              <a:ext uri="{FF2B5EF4-FFF2-40B4-BE49-F238E27FC236}">
                <a16:creationId xmlns:a16="http://schemas.microsoft.com/office/drawing/2014/main" id="{503B5024-B7B9-C944-B4A3-2C72576E54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84071" y="4934249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3" name="Marcador de posición de imagen 19">
            <a:extLst>
              <a:ext uri="{FF2B5EF4-FFF2-40B4-BE49-F238E27FC236}">
                <a16:creationId xmlns:a16="http://schemas.microsoft.com/office/drawing/2014/main" id="{57D1B18C-27B0-8249-9B05-6D19CBDF0E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71488" y="352425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4" name="Marcador de posición de imagen 19">
            <a:extLst>
              <a:ext uri="{FF2B5EF4-FFF2-40B4-BE49-F238E27FC236}">
                <a16:creationId xmlns:a16="http://schemas.microsoft.com/office/drawing/2014/main" id="{7B9F9B68-567D-3540-900B-16F2F227DD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71488" y="2643337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5" name="Marcador de posición de imagen 19">
            <a:extLst>
              <a:ext uri="{FF2B5EF4-FFF2-40B4-BE49-F238E27FC236}">
                <a16:creationId xmlns:a16="http://schemas.microsoft.com/office/drawing/2014/main" id="{2D8CB66C-49C4-AD43-936F-AB4F782FAA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1488" y="4934249"/>
            <a:ext cx="1905000" cy="213673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DC7098C-0D36-486B-95DB-30E5271B50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6750" y="1541463"/>
            <a:ext cx="3613150" cy="492443"/>
          </a:xfrm>
        </p:spPr>
        <p:txBody>
          <a:bodyPr/>
          <a:lstStyle/>
          <a:p>
            <a:r>
              <a:rPr lang="es-419" sz="3200" dirty="0"/>
              <a:t>KITS DE HIGIENE</a:t>
            </a:r>
            <a:endParaRPr lang="es-MX" sz="3200" dirty="0"/>
          </a:p>
        </p:txBody>
      </p:sp>
      <p:graphicFrame>
        <p:nvGraphicFramePr>
          <p:cNvPr id="3" name="Tabla 6">
            <a:extLst>
              <a:ext uri="{FF2B5EF4-FFF2-40B4-BE49-F238E27FC236}">
                <a16:creationId xmlns:a16="http://schemas.microsoft.com/office/drawing/2014/main" id="{3F97AD9C-BCD4-429D-97D9-65018966F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714050"/>
              </p:ext>
            </p:extLst>
          </p:nvPr>
        </p:nvGraphicFramePr>
        <p:xfrm>
          <a:off x="5118100" y="1825625"/>
          <a:ext cx="5151709" cy="3352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595528055"/>
                    </a:ext>
                  </a:extLst>
                </a:gridCol>
                <a:gridCol w="4542109">
                  <a:extLst>
                    <a:ext uri="{9D8B030D-6E8A-4147-A177-3AD203B41FA5}">
                      <a16:colId xmlns:a16="http://schemas.microsoft.com/office/drawing/2014/main" val="32514472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Bucket,HDPE,with</a:t>
                      </a:r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lid,14 </a:t>
                      </a:r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litre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910821"/>
                  </a:ext>
                </a:extLst>
              </a:tr>
              <a:tr h="39611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60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Soap,toilet,bar,approx.125g,wrapped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943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A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Torch</a:t>
                      </a:r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, </a:t>
                      </a:r>
                      <a:r>
                        <a:rPr lang="es-PA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handheld</a:t>
                      </a:r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, </a:t>
                      </a:r>
                      <a:r>
                        <a:rPr lang="es-PA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self</a:t>
                      </a:r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- </a:t>
                      </a:r>
                      <a:r>
                        <a:rPr lang="es-PA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powered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474691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Child </a:t>
                      </a:r>
                      <a:r>
                        <a:rPr lang="es-PA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potty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041347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</a:t>
                      </a:r>
                      <a:r>
                        <a:rPr lang="es-MX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Multipurpose</a:t>
                      </a:r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</a:t>
                      </a:r>
                      <a:r>
                        <a:rPr lang="es-MX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Cloth</a:t>
                      </a:r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, </a:t>
                      </a:r>
                      <a:r>
                        <a:rPr lang="es-MX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cotton</a:t>
                      </a:r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, 1,20x1.20m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312863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</a:t>
                      </a:r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Sanitary </a:t>
                      </a:r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pads,female,w</a:t>
                      </a:r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/</a:t>
                      </a:r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wings,disposables</a:t>
                      </a:r>
                      <a:endParaRPr lang="en-US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907287"/>
                  </a:ext>
                </a:extLst>
              </a:tr>
              <a:tr h="39611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Whistle, for safety use, metal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018929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Underwear,female</a:t>
                      </a:r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panties,qty</a:t>
                      </a:r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 ( 1 S, 3 M, 3 L, 2 XL 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104455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Laundry detergent, 1.kg + 600g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423579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Flyer 1p guide </a:t>
                      </a:r>
                      <a:r>
                        <a:rPr lang="en-US" sz="150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WASH&amp;DignityKit,firstResp</a:t>
                      </a:r>
                      <a:endParaRPr lang="en-US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713636"/>
                  </a:ext>
                </a:extLst>
              </a:tr>
            </a:tbl>
          </a:graphicData>
        </a:graphic>
      </p:graphicFrame>
      <p:sp>
        <p:nvSpPr>
          <p:cNvPr id="4" name="object 6">
            <a:extLst>
              <a:ext uri="{FF2B5EF4-FFF2-40B4-BE49-F238E27FC236}">
                <a16:creationId xmlns:a16="http://schemas.microsoft.com/office/drawing/2014/main" id="{7763A7F4-3CA9-4AF4-AFB8-FC7A25734D2C}"/>
              </a:ext>
            </a:extLst>
          </p:cNvPr>
          <p:cNvSpPr txBox="1">
            <a:spLocks/>
          </p:cNvSpPr>
          <p:nvPr/>
        </p:nvSpPr>
        <p:spPr>
          <a:xfrm>
            <a:off x="5346700" y="809625"/>
            <a:ext cx="28194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z="2000" b="1" kern="0" dirty="0">
                <a:solidFill>
                  <a:srgbClr val="621244"/>
                </a:solidFill>
                <a:latin typeface="Gilroy Extrabold" pitchFamily="2" charset="77"/>
              </a:rPr>
              <a:t>KITS DE HIGIENE para 5 Familias:</a:t>
            </a:r>
          </a:p>
        </p:txBody>
      </p:sp>
    </p:spTree>
    <p:extLst>
      <p:ext uri="{BB962C8B-B14F-4D97-AF65-F5344CB8AC3E}">
        <p14:creationId xmlns:p14="http://schemas.microsoft.com/office/powerpoint/2010/main" val="152494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E6B6B73-DE0E-4AD7-95CE-FADD19D51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5758" y="352425"/>
            <a:ext cx="1790542" cy="1246495"/>
          </a:xfrm>
        </p:spPr>
        <p:txBody>
          <a:bodyPr/>
          <a:lstStyle/>
          <a:p>
            <a:r>
              <a:rPr lang="es-MX" dirty="0"/>
              <a:t>KIT DE HIGIENE</a:t>
            </a:r>
          </a:p>
          <a:p>
            <a:endParaRPr lang="es-MX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8700F31-8BCE-49FB-BED2-CB15BE088A2B}"/>
              </a:ext>
            </a:extLst>
          </p:cNvPr>
          <p:cNvSpPr txBox="1"/>
          <p:nvPr/>
        </p:nvSpPr>
        <p:spPr>
          <a:xfrm>
            <a:off x="8800942" y="975672"/>
            <a:ext cx="1536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5 Unidad</a:t>
            </a:r>
            <a:br>
              <a:rPr lang="es-419" sz="1200" dirty="0">
                <a:solidFill>
                  <a:srgbClr val="BF4DA5"/>
                </a:solidFill>
              </a:rPr>
            </a:br>
            <a:r>
              <a:rPr lang="en-US" sz="1200" dirty="0" err="1"/>
              <a:t>Bucket,HDPE,with</a:t>
            </a:r>
            <a:r>
              <a:rPr lang="en-US" sz="1200" dirty="0"/>
              <a:t> lid,14 </a:t>
            </a:r>
            <a:r>
              <a:rPr lang="en-US" sz="1200" dirty="0" err="1"/>
              <a:t>litre</a:t>
            </a:r>
            <a:r>
              <a:rPr lang="en-US" sz="1200" dirty="0"/>
              <a:t> Con y Sin </a:t>
            </a:r>
            <a:r>
              <a:rPr lang="en-US" sz="1200" dirty="0" err="1"/>
              <a:t>grifo</a:t>
            </a:r>
            <a:endParaRPr lang="en-US" sz="1200" dirty="0"/>
          </a:p>
          <a:p>
            <a:endParaRPr lang="es-419" sz="1200" dirty="0">
              <a:solidFill>
                <a:srgbClr val="BF4DA5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B790F7E-E29D-4EFF-B07C-764E4516D8A4}"/>
              </a:ext>
            </a:extLst>
          </p:cNvPr>
          <p:cNvSpPr txBox="1"/>
          <p:nvPr/>
        </p:nvSpPr>
        <p:spPr>
          <a:xfrm>
            <a:off x="4974412" y="3274216"/>
            <a:ext cx="1053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60 unidades</a:t>
            </a:r>
            <a:r>
              <a:rPr lang="es-419" sz="1200" dirty="0">
                <a:solidFill>
                  <a:srgbClr val="BF4DA5"/>
                </a:solidFill>
              </a:rPr>
              <a:t> </a:t>
            </a:r>
            <a:r>
              <a:rPr lang="en-US" sz="1200" dirty="0">
                <a:latin typeface="Gilroy Regular"/>
              </a:rPr>
              <a:t>Soap,toilet,bar,approx.125g,wrapped</a:t>
            </a:r>
            <a:endParaRPr lang="es-PA" sz="1200" dirty="0">
              <a:latin typeface="Gilroy Regular"/>
            </a:endParaRPr>
          </a:p>
          <a:p>
            <a:endParaRPr lang="es-419" sz="1200" dirty="0">
              <a:solidFill>
                <a:srgbClr val="BF4DA5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C0CFB6F-9AE6-41C6-B87A-6352223B120B}"/>
              </a:ext>
            </a:extLst>
          </p:cNvPr>
          <p:cNvSpPr txBox="1"/>
          <p:nvPr/>
        </p:nvSpPr>
        <p:spPr>
          <a:xfrm>
            <a:off x="9156700" y="3155915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5 Unidades</a:t>
            </a:r>
          </a:p>
          <a:p>
            <a:r>
              <a:rPr lang="es-419" sz="1200" dirty="0"/>
              <a:t> </a:t>
            </a:r>
            <a:r>
              <a:rPr lang="es-419" sz="1200" dirty="0" err="1"/>
              <a:t>Torch</a:t>
            </a:r>
            <a:r>
              <a:rPr lang="es-419" sz="1200" dirty="0"/>
              <a:t>, </a:t>
            </a:r>
            <a:r>
              <a:rPr lang="es-419" sz="1200" dirty="0" err="1"/>
              <a:t>handheld</a:t>
            </a:r>
            <a:r>
              <a:rPr lang="es-419" sz="1200" dirty="0"/>
              <a:t>, </a:t>
            </a:r>
            <a:r>
              <a:rPr lang="es-419" sz="1200" dirty="0" err="1"/>
              <a:t>self</a:t>
            </a:r>
            <a:r>
              <a:rPr lang="es-419" sz="1200" dirty="0"/>
              <a:t>- </a:t>
            </a:r>
            <a:r>
              <a:rPr lang="es-419" sz="1200" dirty="0" err="1"/>
              <a:t>powered</a:t>
            </a:r>
            <a:endParaRPr lang="es-419" sz="1200" dirty="0"/>
          </a:p>
          <a:p>
            <a:endParaRPr lang="es-MX" sz="12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4BBD954-AE5F-41EA-B8A9-ACFF3AFDC323}"/>
              </a:ext>
            </a:extLst>
          </p:cNvPr>
          <p:cNvSpPr txBox="1"/>
          <p:nvPr/>
        </p:nvSpPr>
        <p:spPr>
          <a:xfrm>
            <a:off x="5055672" y="5430755"/>
            <a:ext cx="120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5 Unidades</a:t>
            </a:r>
          </a:p>
          <a:p>
            <a:r>
              <a:rPr lang="es-419" sz="1200" dirty="0"/>
              <a:t>Child </a:t>
            </a:r>
            <a:r>
              <a:rPr lang="es-419" sz="1200" dirty="0" err="1"/>
              <a:t>potty</a:t>
            </a:r>
            <a:endParaRPr lang="es-419" sz="1200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3D15EC6-43F4-4A9F-A0E9-0F5CD99B9D9D}"/>
              </a:ext>
            </a:extLst>
          </p:cNvPr>
          <p:cNvSpPr txBox="1"/>
          <p:nvPr/>
        </p:nvSpPr>
        <p:spPr>
          <a:xfrm>
            <a:off x="9156700" y="5153025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 10</a:t>
            </a:r>
            <a:r>
              <a:rPr lang="es-419" sz="1200" b="1" dirty="0">
                <a:solidFill>
                  <a:srgbClr val="BF4DA5"/>
                </a:solidFill>
              </a:rPr>
              <a:t> Unidades</a:t>
            </a:r>
          </a:p>
          <a:p>
            <a:r>
              <a:rPr lang="es-419" sz="1200" dirty="0" err="1"/>
              <a:t>Multipurpose</a:t>
            </a:r>
            <a:r>
              <a:rPr lang="es-419" sz="1200" dirty="0"/>
              <a:t> </a:t>
            </a:r>
            <a:r>
              <a:rPr lang="es-419" sz="1200" dirty="0" err="1"/>
              <a:t>Cloth</a:t>
            </a:r>
            <a:r>
              <a:rPr lang="es-419" sz="1200" dirty="0"/>
              <a:t>, </a:t>
            </a:r>
            <a:r>
              <a:rPr lang="es-419" sz="1200" dirty="0" err="1"/>
              <a:t>cotton</a:t>
            </a:r>
            <a:r>
              <a:rPr lang="es-419" sz="1200" dirty="0"/>
              <a:t>, 1,50x1.00m</a:t>
            </a:r>
          </a:p>
        </p:txBody>
      </p:sp>
      <p:pic>
        <p:nvPicPr>
          <p:cNvPr id="25" name="Marcador de posición de imagen 24">
            <a:extLst>
              <a:ext uri="{FF2B5EF4-FFF2-40B4-BE49-F238E27FC236}">
                <a16:creationId xmlns:a16="http://schemas.microsoft.com/office/drawing/2014/main" id="{71103F0B-8239-4D19-98ED-EC0F386F022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5423" r="542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40" name="Marcador de posición de imagen 39">
            <a:extLst>
              <a:ext uri="{FF2B5EF4-FFF2-40B4-BE49-F238E27FC236}">
                <a16:creationId xmlns:a16="http://schemas.microsoft.com/office/drawing/2014/main" id="{81780F35-E90B-456F-921F-58712FC42B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968" r="1796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470E18C6-58B4-41DF-B1F2-D47B00615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817" y="2628604"/>
            <a:ext cx="1724025" cy="1933575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B09BF110-917D-4C07-BA55-AE0D565E9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530" y="4930200"/>
            <a:ext cx="2273540" cy="1276646"/>
          </a:xfrm>
          <a:prstGeom prst="rect">
            <a:avLst/>
          </a:prstGeom>
        </p:spPr>
      </p:pic>
      <p:pic>
        <p:nvPicPr>
          <p:cNvPr id="1026" name="Picture 2" descr="Buckets &amp; Jerry Cans | Butyl Products Ltd Group">
            <a:extLst>
              <a:ext uri="{FF2B5EF4-FFF2-40B4-BE49-F238E27FC236}">
                <a16:creationId xmlns:a16="http://schemas.microsoft.com/office/drawing/2014/main" id="{7A80DFE4-50A3-A0DD-8F9B-F8320679D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926" y="307864"/>
            <a:ext cx="2136730" cy="213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249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C4D297-B15C-4FCA-A2D7-968D082A55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208" y="370742"/>
            <a:ext cx="1790542" cy="1246495"/>
          </a:xfrm>
        </p:spPr>
        <p:txBody>
          <a:bodyPr/>
          <a:lstStyle/>
          <a:p>
            <a:r>
              <a:rPr lang="es-MX" dirty="0"/>
              <a:t>KIT DE HIGIENE</a:t>
            </a:r>
          </a:p>
          <a:p>
            <a:endParaRPr lang="es-MX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3C8858F-6D01-4B36-9B03-7AA0122903DF}"/>
              </a:ext>
            </a:extLst>
          </p:cNvPr>
          <p:cNvSpPr txBox="1"/>
          <p:nvPr/>
        </p:nvSpPr>
        <p:spPr>
          <a:xfrm>
            <a:off x="5041900" y="733425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10 paquetes</a:t>
            </a:r>
          </a:p>
          <a:p>
            <a:r>
              <a:rPr lang="en-US" sz="1200" dirty="0"/>
              <a:t>Sanitary </a:t>
            </a:r>
            <a:r>
              <a:rPr lang="en-US" sz="1200" dirty="0" err="1"/>
              <a:t>pads,female,w</a:t>
            </a:r>
            <a:r>
              <a:rPr lang="en-US" sz="1200" dirty="0"/>
              <a:t>/</a:t>
            </a:r>
            <a:r>
              <a:rPr lang="en-US" sz="1200" dirty="0" err="1"/>
              <a:t>wings,disposables</a:t>
            </a:r>
            <a:r>
              <a:rPr lang="en-US" sz="1200" dirty="0"/>
              <a:t> </a:t>
            </a:r>
          </a:p>
          <a:p>
            <a:endParaRPr lang="es-419" sz="1200" dirty="0">
              <a:solidFill>
                <a:srgbClr val="BF4DA5"/>
              </a:solidFill>
            </a:endParaRPr>
          </a:p>
          <a:p>
            <a:endParaRPr lang="es-MX" sz="12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89B3176-3D20-4DB5-85E7-5640953EAAD3}"/>
              </a:ext>
            </a:extLst>
          </p:cNvPr>
          <p:cNvSpPr txBox="1"/>
          <p:nvPr/>
        </p:nvSpPr>
        <p:spPr>
          <a:xfrm>
            <a:off x="8928100" y="733425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5 Unidades</a:t>
            </a:r>
          </a:p>
          <a:p>
            <a:r>
              <a:rPr lang="en-US" sz="1200" dirty="0"/>
              <a:t>Whistle, for safety use, metal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4764C92-24EA-4222-A20A-B71471818FE4}"/>
              </a:ext>
            </a:extLst>
          </p:cNvPr>
          <p:cNvSpPr txBox="1"/>
          <p:nvPr/>
        </p:nvSpPr>
        <p:spPr>
          <a:xfrm>
            <a:off x="5169269" y="2797519"/>
            <a:ext cx="137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5 x</a:t>
            </a:r>
          </a:p>
          <a:p>
            <a:r>
              <a:rPr lang="es-419" sz="1200" b="1" dirty="0">
                <a:solidFill>
                  <a:srgbClr val="BF4DA5"/>
                </a:solidFill>
              </a:rPr>
              <a:t>1 talla S</a:t>
            </a:r>
            <a:br>
              <a:rPr lang="es-419" sz="1200" b="1" dirty="0">
                <a:solidFill>
                  <a:srgbClr val="BF4DA5"/>
                </a:solidFill>
              </a:rPr>
            </a:br>
            <a:r>
              <a:rPr lang="es-419" sz="1200" b="1" dirty="0">
                <a:solidFill>
                  <a:srgbClr val="BF4DA5"/>
                </a:solidFill>
              </a:rPr>
              <a:t>3 talla M</a:t>
            </a:r>
          </a:p>
          <a:p>
            <a:r>
              <a:rPr lang="es-419" sz="1200" b="1" dirty="0">
                <a:solidFill>
                  <a:srgbClr val="BF4DA5"/>
                </a:solidFill>
              </a:rPr>
              <a:t>3 talla L</a:t>
            </a:r>
          </a:p>
          <a:p>
            <a:r>
              <a:rPr lang="es-419" sz="1200" b="1" dirty="0">
                <a:solidFill>
                  <a:srgbClr val="BF4DA5"/>
                </a:solidFill>
              </a:rPr>
              <a:t>2 talla XL</a:t>
            </a:r>
          </a:p>
          <a:p>
            <a:r>
              <a:rPr lang="en-US" sz="1200" dirty="0" err="1"/>
              <a:t>Underwear,female</a:t>
            </a:r>
            <a:r>
              <a:rPr lang="en-US" sz="1200" dirty="0"/>
              <a:t> panties</a:t>
            </a:r>
            <a:endParaRPr lang="es-MX" sz="12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53C2471-9C88-4A6C-B35A-66A958C29608}"/>
              </a:ext>
            </a:extLst>
          </p:cNvPr>
          <p:cNvSpPr txBox="1"/>
          <p:nvPr/>
        </p:nvSpPr>
        <p:spPr>
          <a:xfrm>
            <a:off x="8911897" y="4518451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BF4DA5"/>
                </a:solidFill>
              </a:rPr>
              <a:t>5 unidades</a:t>
            </a:r>
          </a:p>
          <a:p>
            <a:r>
              <a:rPr lang="sv-SE" sz="1200" dirty="0"/>
              <a:t>Laundry detergent, 1.kg + 600g</a:t>
            </a:r>
          </a:p>
          <a:p>
            <a:r>
              <a:rPr lang="es-419" sz="1200" dirty="0"/>
              <a:t>	</a:t>
            </a:r>
            <a:endParaRPr lang="es-MX" sz="1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BDF1BA-17B5-4E60-AFAB-4CFFE52BB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783" y="270123"/>
            <a:ext cx="1902117" cy="2139881"/>
          </a:xfrm>
          <a:prstGeom prst="rect">
            <a:avLst/>
          </a:prstGeom>
        </p:spPr>
      </p:pic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7F889437-008D-4598-A22D-6DB1CB86E5D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423" r="542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8" name="Marcador de posición de imagen 17">
            <a:extLst>
              <a:ext uri="{FF2B5EF4-FFF2-40B4-BE49-F238E27FC236}">
                <a16:creationId xmlns:a16="http://schemas.microsoft.com/office/drawing/2014/main" id="{5C8DF9A7-ED8D-4369-9E4C-C19C62A918F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74" r="74"/>
          <a:stretch>
            <a:fillRect/>
          </a:stretch>
        </p:blipFill>
        <p:spPr>
          <a:xfrm>
            <a:off x="3140075" y="2797175"/>
            <a:ext cx="1905000" cy="2136775"/>
          </a:xfrm>
          <a:prstGeom prst="rect">
            <a:avLst/>
          </a:prstGeom>
        </p:spPr>
      </p:pic>
      <p:pic>
        <p:nvPicPr>
          <p:cNvPr id="30" name="Marcador de posición de imagen 29">
            <a:extLst>
              <a:ext uri="{FF2B5EF4-FFF2-40B4-BE49-F238E27FC236}">
                <a16:creationId xmlns:a16="http://schemas.microsoft.com/office/drawing/2014/main" id="{43D0CF21-A458-47CF-BD91-D7850DA6425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18422" b="18422"/>
          <a:stretch>
            <a:fillRect/>
          </a:stretch>
        </p:blipFill>
        <p:spPr>
          <a:xfrm>
            <a:off x="6912626" y="2713060"/>
            <a:ext cx="1905000" cy="2136730"/>
          </a:xfrm>
          <a:prstGeom prst="rect">
            <a:avLst/>
          </a:prstGeom>
        </p:spPr>
      </p:pic>
      <p:pic>
        <p:nvPicPr>
          <p:cNvPr id="31" name="Marcador de posición de imagen 30">
            <a:extLst>
              <a:ext uri="{FF2B5EF4-FFF2-40B4-BE49-F238E27FC236}">
                <a16:creationId xmlns:a16="http://schemas.microsoft.com/office/drawing/2014/main" id="{FF36C8B4-A598-48BD-8F95-4DE895344C3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 t="12626" b="12626"/>
          <a:stretch>
            <a:fillRect/>
          </a:stretch>
        </p:blipFill>
        <p:spPr>
          <a:xfrm>
            <a:off x="6912626" y="4876394"/>
            <a:ext cx="1905000" cy="213673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E1538A-E8A0-24AE-C1D6-1967C2D50C4E}"/>
              </a:ext>
            </a:extLst>
          </p:cNvPr>
          <p:cNvSpPr txBox="1"/>
          <p:nvPr/>
        </p:nvSpPr>
        <p:spPr>
          <a:xfrm>
            <a:off x="3822700" y="5610225"/>
            <a:ext cx="1902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5 x </a:t>
            </a:r>
            <a:r>
              <a:rPr lang="es-ES" dirty="0" err="1"/>
              <a:t>Flyer</a:t>
            </a:r>
            <a:r>
              <a:rPr lang="es-ES" dirty="0"/>
              <a:t> 1p guide </a:t>
            </a:r>
            <a:r>
              <a:rPr lang="es-ES" dirty="0" err="1"/>
              <a:t>WAH&amp;Dignity</a:t>
            </a:r>
            <a:r>
              <a:rPr lang="es-ES" dirty="0"/>
              <a:t> Kit, </a:t>
            </a:r>
            <a:r>
              <a:rPr lang="es-ES" dirty="0" err="1"/>
              <a:t>First</a:t>
            </a:r>
            <a:r>
              <a:rPr lang="es-ES" dirty="0"/>
              <a:t> Response</a:t>
            </a:r>
          </a:p>
        </p:txBody>
      </p:sp>
    </p:spTree>
    <p:extLst>
      <p:ext uri="{BB962C8B-B14F-4D97-AF65-F5344CB8AC3E}">
        <p14:creationId xmlns:p14="http://schemas.microsoft.com/office/powerpoint/2010/main" val="360386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2807</TotalTime>
  <Words>229</Words>
  <Application>Microsoft Office PowerPoint</Application>
  <PresentationFormat>Personalizado</PresentationFormat>
  <Paragraphs>45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Calibri</vt:lpstr>
      <vt:lpstr>Gilroy</vt:lpstr>
      <vt:lpstr>Gilroy Extrabold</vt:lpstr>
      <vt:lpstr>Gilroy Regular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 KIT CONTIENE:</dc:title>
  <dc:creator>Lenovo</dc:creator>
  <cp:lastModifiedBy>Carles Gisbert</cp:lastModifiedBy>
  <cp:revision>25</cp:revision>
  <dcterms:created xsi:type="dcterms:W3CDTF">2022-01-25T15:33:39Z</dcterms:created>
  <dcterms:modified xsi:type="dcterms:W3CDTF">2022-10-22T01:19:53Z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2022-01-25T00:00:00Z</vt:filetime>
  </property>
</Properties>
</file>