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9" r:id="rId2"/>
    <p:sldId id="269" r:id="rId3"/>
    <p:sldId id="268" r:id="rId4"/>
  </p:sldIdLst>
  <p:sldSz cx="10693400" cy="7562850"/>
  <p:notesSz cx="10693400" cy="756285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1244"/>
    <a:srgbClr val="BF4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71"/>
    <p:restoredTop sz="94645"/>
  </p:normalViewPr>
  <p:slideViewPr>
    <p:cSldViewPr>
      <p:cViewPr varScale="1">
        <p:scale>
          <a:sx n="59" d="100"/>
          <a:sy n="59" d="100"/>
        </p:scale>
        <p:origin x="114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727AF-B20D-7442-9C43-ACC985588248}" type="datetimeFigureOut">
              <a:rPr lang="es-ES" smtClean="0"/>
              <a:t>13/04/2023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8E8BF9-E5AF-C148-8D93-3789AE2DD28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38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8E8BF9-E5AF-C148-8D93-3789AE2DD28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782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logisticahumanitaria.org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hyperlink" Target="http://www.logisticahumanitaria.org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logisticahumanitaria.org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28FDDF4-63A0-C547-80C3-C2BA38F31C23}"/>
              </a:ext>
            </a:extLst>
          </p:cNvPr>
          <p:cNvSpPr/>
          <p:nvPr userDrawn="1"/>
        </p:nvSpPr>
        <p:spPr>
          <a:xfrm>
            <a:off x="0" y="12"/>
            <a:ext cx="4938395" cy="7560309"/>
          </a:xfrm>
          <a:custGeom>
            <a:avLst/>
            <a:gdLst/>
            <a:ahLst/>
            <a:cxnLst/>
            <a:rect l="l" t="t" r="r" b="b"/>
            <a:pathLst>
              <a:path w="4938395" h="7560309">
                <a:moveTo>
                  <a:pt x="0" y="7559992"/>
                </a:moveTo>
                <a:lnTo>
                  <a:pt x="4938001" y="7559992"/>
                </a:lnTo>
                <a:lnTo>
                  <a:pt x="4938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611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BE732E2-EBD3-7047-8D89-F6AFDB7CE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3168" b="9297"/>
          <a:stretch/>
        </p:blipFill>
        <p:spPr>
          <a:xfrm>
            <a:off x="469900" y="1541684"/>
            <a:ext cx="4468495" cy="6018638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0F6FB973-BE23-EB48-B156-3E93D205C014}"/>
              </a:ext>
            </a:extLst>
          </p:cNvPr>
          <p:cNvSpPr txBox="1"/>
          <p:nvPr userDrawn="1"/>
        </p:nvSpPr>
        <p:spPr>
          <a:xfrm>
            <a:off x="653299" y="6230704"/>
            <a:ext cx="279717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2190">
              <a:lnSpc>
                <a:spcPct val="133300"/>
              </a:lnSpc>
              <a:spcBef>
                <a:spcPts val="100"/>
              </a:spcBef>
            </a:pP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info@logisticahumanitaria.org </a:t>
            </a: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b="1" u="none" dirty="0">
                <a:solidFill>
                  <a:schemeClr val="bg1"/>
                </a:solidFill>
                <a:latin typeface="Gilroy"/>
                <a:cs typeface="Gilroy"/>
              </a:rPr>
              <a:t>Tlf: </a:t>
            </a:r>
            <a:r>
              <a:rPr sz="1000" b="1" u="none" spc="-10" dirty="0">
                <a:solidFill>
                  <a:schemeClr val="bg1"/>
                </a:solidFill>
                <a:latin typeface="Gilroy"/>
                <a:cs typeface="Gilroy"/>
              </a:rPr>
              <a:t>(507)</a:t>
            </a:r>
            <a:r>
              <a:rPr sz="1000" b="1" u="none" spc="-5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b="1" u="none" spc="-15" dirty="0">
                <a:solidFill>
                  <a:schemeClr val="bg1"/>
                </a:solidFill>
                <a:latin typeface="Gilroy"/>
                <a:cs typeface="Gilroy"/>
              </a:rPr>
              <a:t>317-0288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www.logisticahumanitaria.org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000" u="none" dirty="0">
                <a:solidFill>
                  <a:schemeClr val="bg1"/>
                </a:solidFill>
                <a:latin typeface="Gilroy"/>
                <a:cs typeface="Gilroy"/>
              </a:rPr>
              <a:t>Hill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Loop </a:t>
            </a:r>
            <a:r>
              <a:rPr sz="1000" u="none" spc="-5" dirty="0">
                <a:solidFill>
                  <a:schemeClr val="bg1"/>
                </a:solidFill>
                <a:latin typeface="Gilroy"/>
                <a:cs typeface="Gilroy"/>
              </a:rPr>
              <a:t>920 Clayton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Panamá, </a:t>
            </a:r>
            <a:r>
              <a:rPr sz="1000" u="none" spc="-20" dirty="0">
                <a:solidFill>
                  <a:schemeClr val="bg1"/>
                </a:solidFill>
                <a:latin typeface="Gilroy"/>
                <a:cs typeface="Gilroy"/>
              </a:rPr>
              <a:t>Rep. </a:t>
            </a:r>
            <a:r>
              <a:rPr sz="1000" u="none" dirty="0">
                <a:solidFill>
                  <a:schemeClr val="bg1"/>
                </a:solidFill>
                <a:latin typeface="Gilroy"/>
                <a:cs typeface="Gilroy"/>
              </a:rPr>
              <a:t>de</a:t>
            </a:r>
            <a:r>
              <a:rPr sz="1000" u="none" spc="30" dirty="0">
                <a:solidFill>
                  <a:schemeClr val="bg1"/>
                </a:solidFill>
                <a:latin typeface="Gilroy"/>
                <a:cs typeface="Gilroy"/>
              </a:rPr>
              <a:t> </a:t>
            </a:r>
            <a:r>
              <a:rPr sz="1000" u="none" spc="-10" dirty="0">
                <a:solidFill>
                  <a:schemeClr val="bg1"/>
                </a:solidFill>
                <a:latin typeface="Gilroy"/>
                <a:cs typeface="Gilroy"/>
              </a:rPr>
              <a:t>Panamá</a:t>
            </a:r>
            <a:endParaRPr sz="1000" u="none" dirty="0">
              <a:solidFill>
                <a:schemeClr val="bg1"/>
              </a:solidFill>
              <a:latin typeface="Gilroy"/>
              <a:cs typeface="Gilroy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E5BC6F3-2FF0-1D49-8AD0-DE242DA39E7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6018" y="616941"/>
            <a:ext cx="2368313" cy="660104"/>
          </a:xfrm>
          <a:prstGeom prst="rect">
            <a:avLst/>
          </a:prstGeom>
        </p:spPr>
      </p:pic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CDFD30AF-6081-4B48-A772-F5B5647950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6750" y="1541463"/>
            <a:ext cx="3765550" cy="1231106"/>
          </a:xfrm>
        </p:spPr>
        <p:txBody>
          <a:bodyPr/>
          <a:lstStyle>
            <a:lvl1pPr>
              <a:defRPr sz="4000" b="1" i="0">
                <a:solidFill>
                  <a:schemeClr val="bg1"/>
                </a:solidFill>
                <a:latin typeface="Gilroy Extrabold" pitchFamily="2" charset="77"/>
              </a:defRPr>
            </a:lvl1pPr>
          </a:lstStyle>
          <a:p>
            <a:r>
              <a:rPr lang="es-ES" dirty="0"/>
              <a:t>NOMBRE</a:t>
            </a:r>
          </a:p>
          <a:p>
            <a:r>
              <a:rPr lang="es-ES" dirty="0"/>
              <a:t>KIT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FF5B471-4175-9C4F-AB52-522F10D62B5D}"/>
              </a:ext>
            </a:extLst>
          </p:cNvPr>
          <p:cNvSpPr/>
          <p:nvPr userDrawn="1"/>
        </p:nvSpPr>
        <p:spPr>
          <a:xfrm>
            <a:off x="0" y="12"/>
            <a:ext cx="2556510" cy="7560309"/>
          </a:xfrm>
          <a:custGeom>
            <a:avLst/>
            <a:gdLst/>
            <a:ahLst/>
            <a:cxnLst/>
            <a:rect l="l" t="t" r="r" b="b"/>
            <a:pathLst>
              <a:path w="2556510" h="7560309">
                <a:moveTo>
                  <a:pt x="0" y="7559992"/>
                </a:moveTo>
                <a:lnTo>
                  <a:pt x="2556002" y="7559992"/>
                </a:lnTo>
                <a:lnTo>
                  <a:pt x="2556002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E634ABC1-6440-354D-9434-C0E2A25D982B}"/>
              </a:ext>
            </a:extLst>
          </p:cNvPr>
          <p:cNvSpPr txBox="1"/>
          <p:nvPr userDrawn="1"/>
        </p:nvSpPr>
        <p:spPr>
          <a:xfrm>
            <a:off x="336966" y="6534484"/>
            <a:ext cx="1842637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info@logisticahumanitaria.org </a:t>
            </a: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</a:rPr>
              <a:t> </a:t>
            </a:r>
            <a:r>
              <a:rPr sz="1000" b="1" i="0" dirty="0">
                <a:solidFill>
                  <a:srgbClr val="621244"/>
                </a:solidFill>
                <a:latin typeface="Gilroy" pitchFamily="2" charset="77"/>
                <a:cs typeface="Gilroy"/>
              </a:rPr>
              <a:t>Tlf: </a:t>
            </a: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"/>
              </a:rPr>
              <a:t>(507)</a:t>
            </a:r>
            <a:r>
              <a:rPr sz="1000" b="1" i="0" spc="-5" dirty="0">
                <a:solidFill>
                  <a:srgbClr val="621244"/>
                </a:solidFill>
                <a:latin typeface="Gilroy" pitchFamily="2" charset="77"/>
                <a:cs typeface="Gilroy"/>
              </a:rPr>
              <a:t> </a:t>
            </a:r>
            <a:r>
              <a:rPr sz="1000" b="1" i="0" spc="-15" dirty="0">
                <a:solidFill>
                  <a:srgbClr val="621244"/>
                </a:solidFill>
                <a:latin typeface="Gilroy" pitchFamily="2" charset="77"/>
                <a:cs typeface="Gilroy"/>
              </a:rPr>
              <a:t>317-0288</a:t>
            </a:r>
            <a:endParaRPr sz="1000" b="1" i="0" dirty="0">
              <a:solidFill>
                <a:srgbClr val="621244"/>
              </a:solidFill>
              <a:latin typeface="Gilroy" pitchFamily="2" charset="77"/>
              <a:cs typeface="Gilroy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0BC8885-1A84-3C40-85B0-DEB7D2685307}"/>
              </a:ext>
            </a:extLst>
          </p:cNvPr>
          <p:cNvGrpSpPr/>
          <p:nvPr userDrawn="1"/>
        </p:nvGrpSpPr>
        <p:grpSpPr>
          <a:xfrm>
            <a:off x="349684" y="5787969"/>
            <a:ext cx="1702310" cy="475233"/>
            <a:chOff x="349684" y="6234029"/>
            <a:chExt cx="1702310" cy="475233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72B98C73-BACA-E549-B228-59BA348BBB3A}"/>
                </a:ext>
              </a:extLst>
            </p:cNvPr>
            <p:cNvSpPr/>
            <p:nvPr userDrawn="1"/>
          </p:nvSpPr>
          <p:spPr>
            <a:xfrm>
              <a:off x="939690" y="6325516"/>
              <a:ext cx="1112304" cy="3396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95AA1CC3-7E22-8A47-8981-A9BF04CB00AE}"/>
                </a:ext>
              </a:extLst>
            </p:cNvPr>
            <p:cNvSpPr/>
            <p:nvPr userDrawn="1"/>
          </p:nvSpPr>
          <p:spPr>
            <a:xfrm>
              <a:off x="457931" y="6333342"/>
              <a:ext cx="370840" cy="375920"/>
            </a:xfrm>
            <a:custGeom>
              <a:avLst/>
              <a:gdLst/>
              <a:ahLst/>
              <a:cxnLst/>
              <a:rect l="l" t="t" r="r" b="b"/>
              <a:pathLst>
                <a:path w="370840" h="375920">
                  <a:moveTo>
                    <a:pt x="140115" y="64195"/>
                  </a:moveTo>
                  <a:lnTo>
                    <a:pt x="99788" y="77047"/>
                  </a:lnTo>
                  <a:lnTo>
                    <a:pt x="62217" y="105168"/>
                  </a:lnTo>
                  <a:lnTo>
                    <a:pt x="60464" y="106692"/>
                  </a:lnTo>
                  <a:lnTo>
                    <a:pt x="58597" y="108394"/>
                  </a:lnTo>
                  <a:lnTo>
                    <a:pt x="57594" y="109436"/>
                  </a:lnTo>
                  <a:lnTo>
                    <a:pt x="56578" y="110553"/>
                  </a:lnTo>
                  <a:lnTo>
                    <a:pt x="45651" y="122018"/>
                  </a:lnTo>
                  <a:lnTo>
                    <a:pt x="13360" y="170269"/>
                  </a:lnTo>
                  <a:lnTo>
                    <a:pt x="507" y="217751"/>
                  </a:lnTo>
                  <a:lnTo>
                    <a:pt x="0" y="235585"/>
                  </a:lnTo>
                  <a:lnTo>
                    <a:pt x="8580" y="276875"/>
                  </a:lnTo>
                  <a:lnTo>
                    <a:pt x="31012" y="313288"/>
                  </a:lnTo>
                  <a:lnTo>
                    <a:pt x="64768" y="343027"/>
                  </a:lnTo>
                  <a:lnTo>
                    <a:pt x="107319" y="364295"/>
                  </a:lnTo>
                  <a:lnTo>
                    <a:pt x="156139" y="375295"/>
                  </a:lnTo>
                  <a:lnTo>
                    <a:pt x="208699" y="374231"/>
                  </a:lnTo>
                  <a:lnTo>
                    <a:pt x="277204" y="349971"/>
                  </a:lnTo>
                  <a:lnTo>
                    <a:pt x="307805" y="326524"/>
                  </a:lnTo>
                  <a:lnTo>
                    <a:pt x="215963" y="326524"/>
                  </a:lnTo>
                  <a:lnTo>
                    <a:pt x="212328" y="324289"/>
                  </a:lnTo>
                  <a:lnTo>
                    <a:pt x="214803" y="320171"/>
                  </a:lnTo>
                  <a:lnTo>
                    <a:pt x="224078" y="315214"/>
                  </a:lnTo>
                  <a:lnTo>
                    <a:pt x="253212" y="300992"/>
                  </a:lnTo>
                  <a:lnTo>
                    <a:pt x="267331" y="290646"/>
                  </a:lnTo>
                  <a:lnTo>
                    <a:pt x="157355" y="290646"/>
                  </a:lnTo>
                  <a:lnTo>
                    <a:pt x="152246" y="288701"/>
                  </a:lnTo>
                  <a:lnTo>
                    <a:pt x="152487" y="284915"/>
                  </a:lnTo>
                  <a:lnTo>
                    <a:pt x="159346" y="280225"/>
                  </a:lnTo>
                  <a:lnTo>
                    <a:pt x="178956" y="270828"/>
                  </a:lnTo>
                  <a:lnTo>
                    <a:pt x="212080" y="251957"/>
                  </a:lnTo>
                  <a:lnTo>
                    <a:pt x="227270" y="240762"/>
                  </a:lnTo>
                  <a:lnTo>
                    <a:pt x="111531" y="240762"/>
                  </a:lnTo>
                  <a:lnTo>
                    <a:pt x="91541" y="227825"/>
                  </a:lnTo>
                  <a:lnTo>
                    <a:pt x="85172" y="206117"/>
                  </a:lnTo>
                  <a:lnTo>
                    <a:pt x="90249" y="183432"/>
                  </a:lnTo>
                  <a:lnTo>
                    <a:pt x="102989" y="161995"/>
                  </a:lnTo>
                  <a:lnTo>
                    <a:pt x="119608" y="144030"/>
                  </a:lnTo>
                  <a:lnTo>
                    <a:pt x="136773" y="126947"/>
                  </a:lnTo>
                  <a:lnTo>
                    <a:pt x="150761" y="107772"/>
                  </a:lnTo>
                  <a:lnTo>
                    <a:pt x="157206" y="88159"/>
                  </a:lnTo>
                  <a:lnTo>
                    <a:pt x="151739" y="69761"/>
                  </a:lnTo>
                  <a:lnTo>
                    <a:pt x="140115" y="64195"/>
                  </a:lnTo>
                  <a:close/>
                </a:path>
                <a:path w="370840" h="375920">
                  <a:moveTo>
                    <a:pt x="359755" y="216210"/>
                  </a:moveTo>
                  <a:lnTo>
                    <a:pt x="351904" y="223659"/>
                  </a:lnTo>
                  <a:lnTo>
                    <a:pt x="345324" y="233934"/>
                  </a:lnTo>
                  <a:lnTo>
                    <a:pt x="333054" y="250294"/>
                  </a:lnTo>
                  <a:lnTo>
                    <a:pt x="291896" y="291769"/>
                  </a:lnTo>
                  <a:lnTo>
                    <a:pt x="254942" y="315287"/>
                  </a:lnTo>
                  <a:lnTo>
                    <a:pt x="215963" y="326524"/>
                  </a:lnTo>
                  <a:lnTo>
                    <a:pt x="307805" y="326524"/>
                  </a:lnTo>
                  <a:lnTo>
                    <a:pt x="324172" y="313983"/>
                  </a:lnTo>
                  <a:lnTo>
                    <a:pt x="352954" y="276474"/>
                  </a:lnTo>
                  <a:lnTo>
                    <a:pt x="366903" y="247650"/>
                  </a:lnTo>
                  <a:lnTo>
                    <a:pt x="370581" y="228639"/>
                  </a:lnTo>
                  <a:lnTo>
                    <a:pt x="367090" y="218014"/>
                  </a:lnTo>
                  <a:lnTo>
                    <a:pt x="359755" y="216210"/>
                  </a:lnTo>
                  <a:close/>
                </a:path>
                <a:path w="370840" h="375920">
                  <a:moveTo>
                    <a:pt x="349402" y="80111"/>
                  </a:moveTo>
                  <a:lnTo>
                    <a:pt x="342476" y="88589"/>
                  </a:lnTo>
                  <a:lnTo>
                    <a:pt x="337762" y="110106"/>
                  </a:lnTo>
                  <a:lnTo>
                    <a:pt x="329382" y="141648"/>
                  </a:lnTo>
                  <a:lnTo>
                    <a:pt x="311454" y="180200"/>
                  </a:lnTo>
                  <a:lnTo>
                    <a:pt x="271571" y="230404"/>
                  </a:lnTo>
                  <a:lnTo>
                    <a:pt x="229114" y="263139"/>
                  </a:lnTo>
                  <a:lnTo>
                    <a:pt x="191600" y="281807"/>
                  </a:lnTo>
                  <a:lnTo>
                    <a:pt x="157355" y="290646"/>
                  </a:lnTo>
                  <a:lnTo>
                    <a:pt x="267331" y="290646"/>
                  </a:lnTo>
                  <a:lnTo>
                    <a:pt x="304317" y="256453"/>
                  </a:lnTo>
                  <a:lnTo>
                    <a:pt x="329907" y="223558"/>
                  </a:lnTo>
                  <a:lnTo>
                    <a:pt x="352611" y="180511"/>
                  </a:lnTo>
                  <a:lnTo>
                    <a:pt x="366446" y="132732"/>
                  </a:lnTo>
                  <a:lnTo>
                    <a:pt x="366939" y="94318"/>
                  </a:lnTo>
                  <a:lnTo>
                    <a:pt x="349402" y="80111"/>
                  </a:lnTo>
                  <a:close/>
                </a:path>
                <a:path w="370840" h="375920">
                  <a:moveTo>
                    <a:pt x="298853" y="0"/>
                  </a:moveTo>
                  <a:lnTo>
                    <a:pt x="288542" y="182"/>
                  </a:lnTo>
                  <a:lnTo>
                    <a:pt x="280543" y="6821"/>
                  </a:lnTo>
                  <a:lnTo>
                    <a:pt x="278345" y="19532"/>
                  </a:lnTo>
                  <a:lnTo>
                    <a:pt x="279652" y="57480"/>
                  </a:lnTo>
                  <a:lnTo>
                    <a:pt x="274364" y="94554"/>
                  </a:lnTo>
                  <a:lnTo>
                    <a:pt x="243293" y="159689"/>
                  </a:lnTo>
                  <a:lnTo>
                    <a:pt x="216104" y="190069"/>
                  </a:lnTo>
                  <a:lnTo>
                    <a:pt x="184658" y="215811"/>
                  </a:lnTo>
                  <a:lnTo>
                    <a:pt x="137709" y="238491"/>
                  </a:lnTo>
                  <a:lnTo>
                    <a:pt x="111531" y="240762"/>
                  </a:lnTo>
                  <a:lnTo>
                    <a:pt x="227270" y="240762"/>
                  </a:lnTo>
                  <a:lnTo>
                    <a:pt x="284416" y="187083"/>
                  </a:lnTo>
                  <a:lnTo>
                    <a:pt x="304465" y="151865"/>
                  </a:lnTo>
                  <a:lnTo>
                    <a:pt x="318084" y="113207"/>
                  </a:lnTo>
                  <a:lnTo>
                    <a:pt x="322820" y="64195"/>
                  </a:lnTo>
                  <a:lnTo>
                    <a:pt x="322935" y="57480"/>
                  </a:lnTo>
                  <a:lnTo>
                    <a:pt x="319218" y="30876"/>
                  </a:lnTo>
                  <a:lnTo>
                    <a:pt x="307987" y="6654"/>
                  </a:lnTo>
                  <a:lnTo>
                    <a:pt x="298853" y="0"/>
                  </a:lnTo>
                  <a:close/>
                </a:path>
              </a:pathLst>
            </a:custGeom>
            <a:solidFill>
              <a:srgbClr val="6112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4AA9B5D3-B8AA-4748-B353-AFE6A86D29FC}"/>
                </a:ext>
              </a:extLst>
            </p:cNvPr>
            <p:cNvSpPr/>
            <p:nvPr userDrawn="1"/>
          </p:nvSpPr>
          <p:spPr>
            <a:xfrm>
              <a:off x="349684" y="6234029"/>
              <a:ext cx="368935" cy="392430"/>
            </a:xfrm>
            <a:custGeom>
              <a:avLst/>
              <a:gdLst/>
              <a:ahLst/>
              <a:cxnLst/>
              <a:rect l="l" t="t" r="r" b="b"/>
              <a:pathLst>
                <a:path w="368934" h="392429">
                  <a:moveTo>
                    <a:pt x="358530" y="101423"/>
                  </a:moveTo>
                  <a:lnTo>
                    <a:pt x="206091" y="101423"/>
                  </a:lnTo>
                  <a:lnTo>
                    <a:pt x="216462" y="101528"/>
                  </a:lnTo>
                  <a:lnTo>
                    <a:pt x="220069" y="104267"/>
                  </a:lnTo>
                  <a:lnTo>
                    <a:pt x="217630" y="108251"/>
                  </a:lnTo>
                  <a:lnTo>
                    <a:pt x="209863" y="112091"/>
                  </a:lnTo>
                  <a:lnTo>
                    <a:pt x="189999" y="120681"/>
                  </a:lnTo>
                  <a:lnTo>
                    <a:pt x="156900" y="139239"/>
                  </a:lnTo>
                  <a:lnTo>
                    <a:pt x="119016" y="167039"/>
                  </a:lnTo>
                  <a:lnTo>
                    <a:pt x="84793" y="203354"/>
                  </a:lnTo>
                  <a:lnTo>
                    <a:pt x="64744" y="237874"/>
                  </a:lnTo>
                  <a:lnTo>
                    <a:pt x="51125" y="275756"/>
                  </a:lnTo>
                  <a:lnTo>
                    <a:pt x="40118" y="325455"/>
                  </a:lnTo>
                  <a:lnTo>
                    <a:pt x="44028" y="344526"/>
                  </a:lnTo>
                  <a:lnTo>
                    <a:pt x="54656" y="371743"/>
                  </a:lnTo>
                  <a:lnTo>
                    <a:pt x="60426" y="381677"/>
                  </a:lnTo>
                  <a:lnTo>
                    <a:pt x="66832" y="388554"/>
                  </a:lnTo>
                  <a:lnTo>
                    <a:pt x="74119" y="391903"/>
                  </a:lnTo>
                  <a:lnTo>
                    <a:pt x="82532" y="391250"/>
                  </a:lnTo>
                  <a:lnTo>
                    <a:pt x="87367" y="340331"/>
                  </a:lnTo>
                  <a:lnTo>
                    <a:pt x="88238" y="313736"/>
                  </a:lnTo>
                  <a:lnTo>
                    <a:pt x="104008" y="263082"/>
                  </a:lnTo>
                  <a:lnTo>
                    <a:pt x="132001" y="220722"/>
                  </a:lnTo>
                  <a:lnTo>
                    <a:pt x="169032" y="185878"/>
                  </a:lnTo>
                  <a:lnTo>
                    <a:pt x="217718" y="156803"/>
                  </a:lnTo>
                  <a:lnTo>
                    <a:pt x="246345" y="149665"/>
                  </a:lnTo>
                  <a:lnTo>
                    <a:pt x="368447" y="149665"/>
                  </a:lnTo>
                  <a:lnTo>
                    <a:pt x="367876" y="137377"/>
                  </a:lnTo>
                  <a:lnTo>
                    <a:pt x="358530" y="101423"/>
                  </a:lnTo>
                  <a:close/>
                </a:path>
                <a:path w="368934" h="392429">
                  <a:moveTo>
                    <a:pt x="368447" y="149665"/>
                  </a:moveTo>
                  <a:lnTo>
                    <a:pt x="246345" y="149665"/>
                  </a:lnTo>
                  <a:lnTo>
                    <a:pt x="271547" y="156846"/>
                  </a:lnTo>
                  <a:lnTo>
                    <a:pt x="273947" y="158688"/>
                  </a:lnTo>
                  <a:lnTo>
                    <a:pt x="275992" y="160936"/>
                  </a:lnTo>
                  <a:lnTo>
                    <a:pt x="277655" y="163437"/>
                  </a:lnTo>
                  <a:lnTo>
                    <a:pt x="284032" y="184709"/>
                  </a:lnTo>
                  <a:lnTo>
                    <a:pt x="278959" y="206933"/>
                  </a:lnTo>
                  <a:lnTo>
                    <a:pt x="266220" y="227937"/>
                  </a:lnTo>
                  <a:lnTo>
                    <a:pt x="249601" y="245543"/>
                  </a:lnTo>
                  <a:lnTo>
                    <a:pt x="232431" y="262288"/>
                  </a:lnTo>
                  <a:lnTo>
                    <a:pt x="218441" y="281079"/>
                  </a:lnTo>
                  <a:lnTo>
                    <a:pt x="211996" y="300302"/>
                  </a:lnTo>
                  <a:lnTo>
                    <a:pt x="217457" y="318339"/>
                  </a:lnTo>
                  <a:lnTo>
                    <a:pt x="227549" y="324122"/>
                  </a:lnTo>
                  <a:lnTo>
                    <a:pt x="264371" y="313666"/>
                  </a:lnTo>
                  <a:lnTo>
                    <a:pt x="317830" y="273934"/>
                  </a:lnTo>
                  <a:lnTo>
                    <a:pt x="355849" y="219838"/>
                  </a:lnTo>
                  <a:lnTo>
                    <a:pt x="367720" y="176769"/>
                  </a:lnTo>
                  <a:lnTo>
                    <a:pt x="368765" y="156509"/>
                  </a:lnTo>
                  <a:lnTo>
                    <a:pt x="368447" y="149665"/>
                  </a:lnTo>
                  <a:close/>
                </a:path>
                <a:path w="368934" h="392429">
                  <a:moveTo>
                    <a:pt x="337625" y="65252"/>
                  </a:moveTo>
                  <a:lnTo>
                    <a:pt x="152955" y="65252"/>
                  </a:lnTo>
                  <a:lnTo>
                    <a:pt x="155375" y="67708"/>
                  </a:lnTo>
                  <a:lnTo>
                    <a:pt x="152472" y="72064"/>
                  </a:lnTo>
                  <a:lnTo>
                    <a:pt x="143327" y="77497"/>
                  </a:lnTo>
                  <a:lnTo>
                    <a:pt x="119661" y="90268"/>
                  </a:lnTo>
                  <a:lnTo>
                    <a:pt x="93883" y="108885"/>
                  </a:lnTo>
                  <a:lnTo>
                    <a:pt x="40191" y="166524"/>
                  </a:lnTo>
                  <a:lnTo>
                    <a:pt x="17487" y="208711"/>
                  </a:lnTo>
                  <a:lnTo>
                    <a:pt x="3616" y="255657"/>
                  </a:lnTo>
                  <a:lnTo>
                    <a:pt x="3159" y="293180"/>
                  </a:lnTo>
                  <a:lnTo>
                    <a:pt x="20696" y="307100"/>
                  </a:lnTo>
                  <a:lnTo>
                    <a:pt x="27622" y="298791"/>
                  </a:lnTo>
                  <a:lnTo>
                    <a:pt x="32336" y="277703"/>
                  </a:lnTo>
                  <a:lnTo>
                    <a:pt x="40716" y="246789"/>
                  </a:lnTo>
                  <a:lnTo>
                    <a:pt x="58644" y="209005"/>
                  </a:lnTo>
                  <a:lnTo>
                    <a:pt x="99283" y="159406"/>
                  </a:lnTo>
                  <a:lnTo>
                    <a:pt x="143211" y="126639"/>
                  </a:lnTo>
                  <a:lnTo>
                    <a:pt x="181718" y="108160"/>
                  </a:lnTo>
                  <a:lnTo>
                    <a:pt x="206091" y="101423"/>
                  </a:lnTo>
                  <a:lnTo>
                    <a:pt x="358530" y="101423"/>
                  </a:lnTo>
                  <a:lnTo>
                    <a:pt x="357185" y="96248"/>
                  </a:lnTo>
                  <a:lnTo>
                    <a:pt x="337625" y="65252"/>
                  </a:lnTo>
                  <a:close/>
                </a:path>
                <a:path w="368934" h="392429">
                  <a:moveTo>
                    <a:pt x="212398" y="0"/>
                  </a:moveTo>
                  <a:lnTo>
                    <a:pt x="163470" y="7278"/>
                  </a:lnTo>
                  <a:lnTo>
                    <a:pt x="96768" y="38675"/>
                  </a:lnTo>
                  <a:lnTo>
                    <a:pt x="49027" y="77617"/>
                  </a:lnTo>
                  <a:lnTo>
                    <a:pt x="18559" y="115531"/>
                  </a:lnTo>
                  <a:lnTo>
                    <a:pt x="0" y="162474"/>
                  </a:lnTo>
                  <a:lnTo>
                    <a:pt x="3491" y="172885"/>
                  </a:lnTo>
                  <a:lnTo>
                    <a:pt x="10825" y="174654"/>
                  </a:lnTo>
                  <a:lnTo>
                    <a:pt x="18677" y="167362"/>
                  </a:lnTo>
                  <a:lnTo>
                    <a:pt x="25254" y="157287"/>
                  </a:lnTo>
                  <a:lnTo>
                    <a:pt x="37522" y="141247"/>
                  </a:lnTo>
                  <a:lnTo>
                    <a:pt x="78684" y="100598"/>
                  </a:lnTo>
                  <a:lnTo>
                    <a:pt x="115948" y="76725"/>
                  </a:lnTo>
                  <a:lnTo>
                    <a:pt x="152955" y="65252"/>
                  </a:lnTo>
                  <a:lnTo>
                    <a:pt x="337625" y="65252"/>
                  </a:lnTo>
                  <a:lnTo>
                    <a:pt x="333737" y="59090"/>
                  </a:lnTo>
                  <a:lnTo>
                    <a:pt x="300087" y="28760"/>
                  </a:lnTo>
                  <a:lnTo>
                    <a:pt x="258789" y="8112"/>
                  </a:lnTo>
                  <a:lnTo>
                    <a:pt x="212398" y="0"/>
                  </a:lnTo>
                  <a:close/>
                </a:path>
              </a:pathLst>
            </a:custGeom>
            <a:solidFill>
              <a:srgbClr val="BF4C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EE9D3C75-9950-EC45-8EAC-0DB4100F34F3}"/>
              </a:ext>
            </a:extLst>
          </p:cNvPr>
          <p:cNvSpPr txBox="1"/>
          <p:nvPr userDrawn="1"/>
        </p:nvSpPr>
        <p:spPr>
          <a:xfrm>
            <a:off x="336998" y="6908755"/>
            <a:ext cx="1809302" cy="16222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00" b="1" i="0" spc="-10" dirty="0">
                <a:solidFill>
                  <a:srgbClr val="621244"/>
                </a:solidFill>
                <a:latin typeface="Gilroy" pitchFamily="2" charset="77"/>
                <a:cs typeface="Gilroy-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www.logisticahumanitaria.org</a:t>
            </a:r>
            <a:endParaRPr sz="1000" b="1" i="0" dirty="0">
              <a:solidFill>
                <a:srgbClr val="621244"/>
              </a:solidFill>
              <a:latin typeface="Gilroy" pitchFamily="2" charset="77"/>
              <a:cs typeface="Gilroy-Medium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E9E168F5-F1EB-5345-9A93-9E68520EB1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5758" y="352425"/>
            <a:ext cx="1790542" cy="830997"/>
          </a:xfrm>
        </p:spPr>
        <p:txBody>
          <a:bodyPr/>
          <a:lstStyle>
            <a:lvl1pPr>
              <a:defRPr sz="2700" b="1" i="0">
                <a:solidFill>
                  <a:srgbClr val="621244"/>
                </a:solidFill>
                <a:latin typeface="Gilroy Extrabold" pitchFamily="2" charset="77"/>
              </a:defRPr>
            </a:lvl1pPr>
          </a:lstStyle>
          <a:p>
            <a:r>
              <a:rPr lang="es-ES" dirty="0"/>
              <a:t>NOMBRE</a:t>
            </a:r>
          </a:p>
          <a:p>
            <a:r>
              <a:rPr lang="es-ES" dirty="0"/>
              <a:t>KIT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FCB4EB63-E474-D84E-B81F-C1B076DA4E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84071" y="352425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1" name="Marcador de posición de imagen 19">
            <a:extLst>
              <a:ext uri="{FF2B5EF4-FFF2-40B4-BE49-F238E27FC236}">
                <a16:creationId xmlns:a16="http://schemas.microsoft.com/office/drawing/2014/main" id="{6727A9B8-3803-7241-AFF7-F665461C7D9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84071" y="2643337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2" name="Marcador de posición de imagen 19">
            <a:extLst>
              <a:ext uri="{FF2B5EF4-FFF2-40B4-BE49-F238E27FC236}">
                <a16:creationId xmlns:a16="http://schemas.microsoft.com/office/drawing/2014/main" id="{503B5024-B7B9-C944-B4A3-2C72576E54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84071" y="4934249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3" name="Marcador de posición de imagen 19">
            <a:extLst>
              <a:ext uri="{FF2B5EF4-FFF2-40B4-BE49-F238E27FC236}">
                <a16:creationId xmlns:a16="http://schemas.microsoft.com/office/drawing/2014/main" id="{57D1B18C-27B0-8249-9B05-6D19CBDF0E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71488" y="352425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4" name="Marcador de posición de imagen 19">
            <a:extLst>
              <a:ext uri="{FF2B5EF4-FFF2-40B4-BE49-F238E27FC236}">
                <a16:creationId xmlns:a16="http://schemas.microsoft.com/office/drawing/2014/main" id="{7B9F9B68-567D-3540-900B-16F2F227DD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71488" y="2643337"/>
            <a:ext cx="1905000" cy="2136730"/>
          </a:xfrm>
        </p:spPr>
        <p:txBody>
          <a:bodyPr/>
          <a:lstStyle/>
          <a:p>
            <a:endParaRPr lang="es-ES"/>
          </a:p>
        </p:txBody>
      </p:sp>
      <p:sp>
        <p:nvSpPr>
          <p:cNvPr id="25" name="Marcador de posición de imagen 19">
            <a:extLst>
              <a:ext uri="{FF2B5EF4-FFF2-40B4-BE49-F238E27FC236}">
                <a16:creationId xmlns:a16="http://schemas.microsoft.com/office/drawing/2014/main" id="{2D8CB66C-49C4-AD43-936F-AB4F782FAAC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71488" y="4934249"/>
            <a:ext cx="1905000" cy="213673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:a16="http://schemas.microsoft.com/office/drawing/2014/main" id="{C4A1683B-A7DC-124E-BEAF-B086D72062F2}"/>
              </a:ext>
            </a:extLst>
          </p:cNvPr>
          <p:cNvSpPr txBox="1">
            <a:spLocks/>
          </p:cNvSpPr>
          <p:nvPr/>
        </p:nvSpPr>
        <p:spPr>
          <a:xfrm>
            <a:off x="5343071" y="428625"/>
            <a:ext cx="28194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ES" sz="2000" b="1" kern="0" dirty="0">
                <a:solidFill>
                  <a:srgbClr val="621244"/>
                </a:solidFill>
                <a:latin typeface="Gilroy Extrabold" pitchFamily="2" charset="77"/>
              </a:rPr>
              <a:t>KIT DE HIGIENE</a:t>
            </a:r>
            <a:r>
              <a:rPr lang="es-ES" sz="2000" b="1" kern="0" spc="10" dirty="0">
                <a:solidFill>
                  <a:srgbClr val="621244"/>
                </a:solidFill>
                <a:latin typeface="Gilroy Extrabold" pitchFamily="2" charset="77"/>
              </a:rPr>
              <a:t>:</a:t>
            </a:r>
            <a:endParaRPr lang="es-ES" sz="2000" b="1" kern="0" dirty="0">
              <a:solidFill>
                <a:srgbClr val="621244"/>
              </a:solidFill>
              <a:latin typeface="Gilroy Extrabold" pitchFamily="2" charset="77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FF40276-3D22-8647-B604-5EF84B0C15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6750" y="1541463"/>
            <a:ext cx="3765550" cy="492443"/>
          </a:xfrm>
        </p:spPr>
        <p:txBody>
          <a:bodyPr/>
          <a:lstStyle/>
          <a:p>
            <a:r>
              <a:rPr lang="es-419" sz="3200" dirty="0" err="1"/>
              <a:t>Dignity</a:t>
            </a:r>
            <a:r>
              <a:rPr lang="es-419" sz="3200" dirty="0"/>
              <a:t> Kits</a:t>
            </a:r>
            <a:endParaRPr lang="es-MX" sz="3200" dirty="0"/>
          </a:p>
        </p:txBody>
      </p:sp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7C8D3A3D-EED1-8ED2-F6EF-9FE4CA10D6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008199"/>
              </p:ext>
            </p:extLst>
          </p:nvPr>
        </p:nvGraphicFramePr>
        <p:xfrm>
          <a:off x="5343071" y="1266825"/>
          <a:ext cx="4956629" cy="4078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697">
                  <a:extLst>
                    <a:ext uri="{9D8B030D-6E8A-4147-A177-3AD203B41FA5}">
                      <a16:colId xmlns:a16="http://schemas.microsoft.com/office/drawing/2014/main" val="2595528055"/>
                    </a:ext>
                  </a:extLst>
                </a:gridCol>
                <a:gridCol w="4516932">
                  <a:extLst>
                    <a:ext uri="{9D8B030D-6E8A-4147-A177-3AD203B41FA5}">
                      <a16:colId xmlns:a16="http://schemas.microsoft.com/office/drawing/2014/main" val="3251447298"/>
                    </a:ext>
                  </a:extLst>
                </a:gridCol>
              </a:tblGrid>
              <a:tr h="187835">
                <a:tc>
                  <a:txBody>
                    <a:bodyPr/>
                    <a:lstStyle/>
                    <a:p>
                      <a:r>
                        <a:rPr lang="es-PA" sz="1500" b="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Manta Polyester 180 x 220 cm 150 gr/m2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505104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Linterna con baterías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910821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Caja de 8 toallitas de Repelente para mosquitos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943621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Toalla pequeña 12"x12"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474691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Botella de plástico reutilizable para agua</a:t>
                      </a:r>
                      <a:endParaRPr lang="es-PA" sz="1800" b="0" i="0" u="none" strike="noStrike" dirty="0">
                        <a:solidFill>
                          <a:srgbClr val="62124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761443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A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Desodorante 50ml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081892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A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Peinilla sin punta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0047014"/>
                  </a:ext>
                </a:extLst>
              </a:tr>
              <a:tr h="294515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A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Libreta para anotar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4523859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Bolsita plástica para meter documentos a prueba de agua, con colgante</a:t>
                      </a:r>
                      <a:endParaRPr lang="es-PA" sz="1800" b="0" i="0" u="none" strike="noStrike" dirty="0">
                        <a:solidFill>
                          <a:srgbClr val="62124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4875394"/>
                  </a:ext>
                </a:extLst>
              </a:tr>
              <a:tr h="264035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A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Par de medias Largas de colores claros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52052"/>
                  </a:ext>
                </a:extLst>
              </a:tr>
              <a:tr h="239270">
                <a:tc>
                  <a:txBody>
                    <a:bodyPr/>
                    <a:lstStyle/>
                    <a:p>
                      <a:r>
                        <a:rPr lang="es-PA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Unidad de ropa interior ONE SIZE </a:t>
                      </a:r>
                      <a:endParaRPr lang="es-PA" sz="1800" b="0" i="0" u="none" strike="noStrike" dirty="0">
                        <a:solidFill>
                          <a:srgbClr val="62124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5663437"/>
                  </a:ext>
                </a:extLst>
              </a:tr>
              <a:tr h="239270">
                <a:tc>
                  <a:txBody>
                    <a:bodyPr/>
                    <a:lstStyle/>
                    <a:p>
                      <a:r>
                        <a:rPr lang="es-MX" sz="1500" dirty="0">
                          <a:solidFill>
                            <a:srgbClr val="621244"/>
                          </a:solidFill>
                          <a:latin typeface="Gilroy Regular"/>
                        </a:rPr>
                        <a:t>1</a:t>
                      </a:r>
                      <a:endParaRPr lang="es-PA" sz="1500" dirty="0">
                        <a:solidFill>
                          <a:srgbClr val="621244"/>
                        </a:solidFill>
                        <a:latin typeface="Gilroy Regular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A" sz="1800" b="0" i="0" u="none" strike="noStrike" dirty="0">
                          <a:solidFill>
                            <a:srgbClr val="621244"/>
                          </a:solidFill>
                          <a:effectLst/>
                          <a:latin typeface="Calibri" panose="020F0502020204030204" pitchFamily="34" charset="0"/>
                        </a:rPr>
                        <a:t>Bolsa roja con logo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335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090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EC4D297-B15C-4FCA-A2D7-968D082A55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208" y="370742"/>
            <a:ext cx="1790542" cy="846386"/>
          </a:xfrm>
        </p:spPr>
        <p:txBody>
          <a:bodyPr/>
          <a:lstStyle/>
          <a:p>
            <a:r>
              <a:rPr lang="es-419" sz="2800" dirty="0" err="1"/>
              <a:t>Dignity</a:t>
            </a:r>
            <a:r>
              <a:rPr lang="es-419" sz="2800" dirty="0"/>
              <a:t> Kits</a:t>
            </a:r>
            <a:endParaRPr lang="es-MX" sz="2800" dirty="0"/>
          </a:p>
          <a:p>
            <a:endParaRPr lang="es-MX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C86F2F8-A97C-883D-638D-1A34F10F9A97}"/>
              </a:ext>
            </a:extLst>
          </p:cNvPr>
          <p:cNvSpPr txBox="1"/>
          <p:nvPr/>
        </p:nvSpPr>
        <p:spPr>
          <a:xfrm>
            <a:off x="5197839" y="4398228"/>
            <a:ext cx="1344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MX" sz="1200" b="0" i="0" u="none" strike="noStrike" dirty="0">
                <a:effectLst/>
                <a:latin typeface="Calibri" panose="020F0502020204030204" pitchFamily="34" charset="0"/>
              </a:rPr>
              <a:t>Linterna con baterías </a:t>
            </a:r>
          </a:p>
          <a:p>
            <a:pPr algn="l" fontAlgn="ctr"/>
            <a:r>
              <a:rPr lang="es-MX" sz="1200" dirty="0">
                <a:latin typeface="Calibri" panose="020F0502020204030204" pitchFamily="34" charset="0"/>
              </a:rPr>
              <a:t>(Varios modelos)</a:t>
            </a:r>
            <a:endParaRPr lang="es-MX" sz="1200" b="0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3DA9F56-449C-8389-3A13-890B4CAB0C09}"/>
              </a:ext>
            </a:extLst>
          </p:cNvPr>
          <p:cNvSpPr txBox="1"/>
          <p:nvPr/>
        </p:nvSpPr>
        <p:spPr>
          <a:xfrm>
            <a:off x="9261276" y="1038225"/>
            <a:ext cx="1053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MX" sz="1200" b="0" i="0" u="none" strike="noStrike" dirty="0">
                <a:effectLst/>
                <a:latin typeface="Calibri" panose="020F0502020204030204" pitchFamily="34" charset="0"/>
              </a:rPr>
              <a:t>Toalla pequeña 12"x12"</a:t>
            </a:r>
            <a:r>
              <a:rPr lang="es-MX" sz="1200" b="0" i="0" u="none" strike="noStrike" dirty="0">
                <a:solidFill>
                  <a:srgbClr val="621244"/>
                </a:solidFill>
                <a:effectLst/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D66E002-F37D-B2FB-21AD-4490E61F6135}"/>
              </a:ext>
            </a:extLst>
          </p:cNvPr>
          <p:cNvSpPr txBox="1"/>
          <p:nvPr/>
        </p:nvSpPr>
        <p:spPr>
          <a:xfrm>
            <a:off x="9045687" y="2951969"/>
            <a:ext cx="1332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419" sz="1200" dirty="0"/>
              <a:t> </a:t>
            </a:r>
            <a:r>
              <a:rPr lang="es-MX" sz="1200" b="0" i="0" u="none" strike="noStrike" dirty="0">
                <a:effectLst/>
                <a:latin typeface="Calibri" panose="020F0502020204030204" pitchFamily="34" charset="0"/>
              </a:rPr>
              <a:t>Botella de plástico reutilizable para agua </a:t>
            </a:r>
            <a:r>
              <a:rPr lang="es-MX" sz="1200" dirty="0">
                <a:latin typeface="Calibri" panose="020F0502020204030204" pitchFamily="34" charset="0"/>
              </a:rPr>
              <a:t>700ml y 1,000ml</a:t>
            </a:r>
            <a:endParaRPr lang="es-PA" sz="1200" b="0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274723C-F8FF-340A-1AB2-41BF086B5F4A}"/>
              </a:ext>
            </a:extLst>
          </p:cNvPr>
          <p:cNvSpPr txBox="1"/>
          <p:nvPr/>
        </p:nvSpPr>
        <p:spPr>
          <a:xfrm>
            <a:off x="5182290" y="5810888"/>
            <a:ext cx="1295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MX" sz="1200" b="0" i="0" u="none" strike="noStrike" dirty="0">
                <a:effectLst/>
                <a:latin typeface="Calibri" panose="020F0502020204030204" pitchFamily="34" charset="0"/>
              </a:rPr>
              <a:t>Caja de 8 </a:t>
            </a:r>
            <a:r>
              <a:rPr lang="es-MX" sz="1200" dirty="0">
                <a:latin typeface="Calibri" panose="020F0502020204030204" pitchFamily="34" charset="0"/>
              </a:rPr>
              <a:t>toallitas de </a:t>
            </a:r>
            <a:r>
              <a:rPr lang="es-MX" sz="1200" b="0" i="0" u="none" strike="noStrike" dirty="0">
                <a:effectLst/>
                <a:latin typeface="Calibri" panose="020F0502020204030204" pitchFamily="34" charset="0"/>
              </a:rPr>
              <a:t>Repelente para mosquitos</a:t>
            </a:r>
          </a:p>
          <a:p>
            <a:pPr algn="l" fontAlgn="ctr"/>
            <a:r>
              <a:rPr lang="es-MX" sz="1200" dirty="0" err="1">
                <a:latin typeface="Calibri" panose="020F0502020204030204" pitchFamily="34" charset="0"/>
              </a:rPr>
              <a:t>Exp</a:t>
            </a:r>
            <a:r>
              <a:rPr lang="es-MX" sz="1200" dirty="0">
                <a:latin typeface="Calibri" panose="020F0502020204030204" pitchFamily="34" charset="0"/>
              </a:rPr>
              <a:t>. 04/2025</a:t>
            </a:r>
            <a:endParaRPr lang="es-MX" sz="1200" b="0" i="0" u="none" strike="noStrike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12A1165-E601-7170-2EC2-E89246426343}"/>
              </a:ext>
            </a:extLst>
          </p:cNvPr>
          <p:cNvSpPr txBox="1"/>
          <p:nvPr/>
        </p:nvSpPr>
        <p:spPr>
          <a:xfrm>
            <a:off x="8954120" y="5262003"/>
            <a:ext cx="1295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PA" sz="1200" b="0" i="0" u="none" strike="noStrike" dirty="0">
                <a:effectLst/>
                <a:latin typeface="Calibri" panose="020F0502020204030204" pitchFamily="34" charset="0"/>
              </a:rPr>
              <a:t>Desodorante 50ml unisex</a:t>
            </a:r>
          </a:p>
          <a:p>
            <a:pPr algn="l" fontAlgn="ctr"/>
            <a:r>
              <a:rPr lang="es-PA" sz="1200" dirty="0" err="1">
                <a:latin typeface="Calibri" panose="020F0502020204030204" pitchFamily="34" charset="0"/>
              </a:rPr>
              <a:t>Exp</a:t>
            </a:r>
            <a:r>
              <a:rPr lang="es-PA" sz="1200" dirty="0">
                <a:latin typeface="Calibri" panose="020F0502020204030204" pitchFamily="34" charset="0"/>
              </a:rPr>
              <a:t>. </a:t>
            </a:r>
            <a:r>
              <a:rPr lang="es-PA" sz="1200" b="0" i="0" u="none" strike="noStrike" dirty="0">
                <a:effectLst/>
                <a:latin typeface="Calibri" panose="020F0502020204030204" pitchFamily="34" charset="0"/>
              </a:rPr>
              <a:t> 01</a:t>
            </a:r>
            <a:r>
              <a:rPr lang="es-PA" sz="1200" dirty="0">
                <a:latin typeface="Calibri" panose="020F0502020204030204" pitchFamily="34" charset="0"/>
              </a:rPr>
              <a:t>/2025</a:t>
            </a:r>
            <a:endParaRPr lang="es-PA" sz="1200" b="0" i="0" u="none" strike="noStrik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5" name="Imagen 14" descr="Botella de plástico&#10;&#10;Descripción generada automáticamente con confianza media">
            <a:extLst>
              <a:ext uri="{FF2B5EF4-FFF2-40B4-BE49-F238E27FC236}">
                <a16:creationId xmlns:a16="http://schemas.microsoft.com/office/drawing/2014/main" id="{FD71DBEC-E2EF-EF78-A4E3-400951816D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" t="12567" r="297" b="17752"/>
          <a:stretch/>
        </p:blipFill>
        <p:spPr>
          <a:xfrm>
            <a:off x="2773223" y="2914557"/>
            <a:ext cx="1440550" cy="1785379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8158934B-205C-B83D-0E1E-8311C14794B7}"/>
              </a:ext>
            </a:extLst>
          </p:cNvPr>
          <p:cNvSpPr txBox="1"/>
          <p:nvPr/>
        </p:nvSpPr>
        <p:spPr>
          <a:xfrm>
            <a:off x="5197838" y="962025"/>
            <a:ext cx="16558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r>
              <a:rPr lang="es-419" sz="1200" dirty="0"/>
              <a:t>Manta</a:t>
            </a:r>
          </a:p>
          <a:p>
            <a:r>
              <a:rPr lang="es-MX" sz="1200" dirty="0"/>
              <a:t>Polyester 180 x 220 cm 150 gr/m2</a:t>
            </a:r>
          </a:p>
        </p:txBody>
      </p:sp>
      <p:pic>
        <p:nvPicPr>
          <p:cNvPr id="6" name="Imagen 5" descr="Imagen que contiene interior, cama, tabla, pequeño&#10;&#10;Descripción generada automáticamente">
            <a:extLst>
              <a:ext uri="{FF2B5EF4-FFF2-40B4-BE49-F238E27FC236}">
                <a16:creationId xmlns:a16="http://schemas.microsoft.com/office/drawing/2014/main" id="{7B562D33-7ED6-9AEB-B193-643805C2D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227" y="811541"/>
            <a:ext cx="2013125" cy="1132383"/>
          </a:xfrm>
          <a:prstGeom prst="rect">
            <a:avLst/>
          </a:prstGeom>
        </p:spPr>
      </p:pic>
      <p:pic>
        <p:nvPicPr>
          <p:cNvPr id="8" name="Imagen 7" descr="Imagen que contiene Calendario&#10;&#10;Descripción generada automáticamente">
            <a:extLst>
              <a:ext uri="{FF2B5EF4-FFF2-40B4-BE49-F238E27FC236}">
                <a16:creationId xmlns:a16="http://schemas.microsoft.com/office/drawing/2014/main" id="{E0F39EB3-DDAD-D3FA-EEBC-5AB533BF98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" r="18925" b="4086"/>
          <a:stretch/>
        </p:blipFill>
        <p:spPr>
          <a:xfrm>
            <a:off x="4274370" y="2929445"/>
            <a:ext cx="1344108" cy="14073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E34EBAD-F845-0E89-58D7-A6DE245644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649" r="10649" b="26460"/>
          <a:stretch/>
        </p:blipFill>
        <p:spPr>
          <a:xfrm>
            <a:off x="6493231" y="2333625"/>
            <a:ext cx="1655810" cy="110516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75F1073-FC34-358E-A539-457BDAC907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0300" y="3433743"/>
            <a:ext cx="1600439" cy="1200329"/>
          </a:xfrm>
          <a:prstGeom prst="rect">
            <a:avLst/>
          </a:prstGeom>
        </p:spPr>
      </p:pic>
      <p:pic>
        <p:nvPicPr>
          <p:cNvPr id="22" name="Imagen 21" descr="Un conjunto de letras blancas en un fondo verde&#10;&#10;Descripción generada automáticamente con confianza baja">
            <a:extLst>
              <a:ext uri="{FF2B5EF4-FFF2-40B4-BE49-F238E27FC236}">
                <a16:creationId xmlns:a16="http://schemas.microsoft.com/office/drawing/2014/main" id="{744C98CF-9CA5-3688-48C6-BDE801ED1BA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3" t="18766" r="11713" b="18766"/>
          <a:stretch/>
        </p:blipFill>
        <p:spPr>
          <a:xfrm>
            <a:off x="3012530" y="5353227"/>
            <a:ext cx="2089753" cy="170479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88E3518A-CA65-0E49-A9BE-C0A495BC4A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9047" y="4952933"/>
            <a:ext cx="1344109" cy="1493454"/>
          </a:xfrm>
          <a:prstGeom prst="rect">
            <a:avLst/>
          </a:prstGeom>
        </p:spPr>
      </p:pic>
      <p:pic>
        <p:nvPicPr>
          <p:cNvPr id="34" name="Imagen 33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746BFE3D-C579-3C27-60CA-FC1A818F920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r="36266" b="56618"/>
          <a:stretch/>
        </p:blipFill>
        <p:spPr>
          <a:xfrm>
            <a:off x="2904813" y="623506"/>
            <a:ext cx="2081037" cy="846387"/>
          </a:xfrm>
          <a:prstGeom prst="rect">
            <a:avLst/>
          </a:prstGeom>
        </p:spPr>
      </p:pic>
      <p:pic>
        <p:nvPicPr>
          <p:cNvPr id="35" name="Imagen 34" descr="Imagen que contiene alimentos&#10;&#10;Descripción generada automáticamente">
            <a:extLst>
              <a:ext uri="{FF2B5EF4-FFF2-40B4-BE49-F238E27FC236}">
                <a16:creationId xmlns:a16="http://schemas.microsoft.com/office/drawing/2014/main" id="{1670B760-7937-B84E-EB6F-2277AFA9BC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" t="56618" r="36266"/>
          <a:stretch/>
        </p:blipFill>
        <p:spPr>
          <a:xfrm>
            <a:off x="2981687" y="1411039"/>
            <a:ext cx="2081037" cy="8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61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9E6B6B73-DE0E-4AD7-95CE-FADD19D51F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5758" y="352425"/>
            <a:ext cx="1790542" cy="846386"/>
          </a:xfrm>
        </p:spPr>
        <p:txBody>
          <a:bodyPr/>
          <a:lstStyle/>
          <a:p>
            <a:r>
              <a:rPr lang="es-419" sz="2800" dirty="0" err="1"/>
              <a:t>Dignity</a:t>
            </a:r>
            <a:r>
              <a:rPr lang="es-419" sz="2800" dirty="0"/>
              <a:t> Kits</a:t>
            </a:r>
            <a:endParaRPr lang="es-MX" sz="2800" dirty="0"/>
          </a:p>
          <a:p>
            <a:endParaRPr lang="es-MX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8700F31-8BCE-49FB-BED2-CB15BE088A2B}"/>
              </a:ext>
            </a:extLst>
          </p:cNvPr>
          <p:cNvSpPr txBox="1"/>
          <p:nvPr/>
        </p:nvSpPr>
        <p:spPr>
          <a:xfrm>
            <a:off x="5190244" y="364068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PA" sz="1200" b="0" i="0" u="none" strike="noStrike" dirty="0">
                <a:effectLst/>
                <a:latin typeface="Calibri" panose="020F0502020204030204" pitchFamily="34" charset="0"/>
              </a:rPr>
              <a:t>Libreta 4” x 6” para anotar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3D15EC6-43F4-4A9F-A0E9-0F5CD99B9D9D}"/>
              </a:ext>
            </a:extLst>
          </p:cNvPr>
          <p:cNvSpPr txBox="1"/>
          <p:nvPr/>
        </p:nvSpPr>
        <p:spPr>
          <a:xfrm>
            <a:off x="5175758" y="1131242"/>
            <a:ext cx="1165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 </a:t>
            </a:r>
            <a:r>
              <a:rPr lang="es-PA" sz="1200" b="0" i="0" u="none" strike="noStrike" dirty="0">
                <a:effectLst/>
                <a:latin typeface="Calibri" panose="020F0502020204030204" pitchFamily="34" charset="0"/>
              </a:rPr>
              <a:t>Peinilla sin punta </a:t>
            </a:r>
          </a:p>
        </p:txBody>
      </p:sp>
      <p:pic>
        <p:nvPicPr>
          <p:cNvPr id="21" name="image20.jpeg">
            <a:extLst>
              <a:ext uri="{FF2B5EF4-FFF2-40B4-BE49-F238E27FC236}">
                <a16:creationId xmlns:a16="http://schemas.microsoft.com/office/drawing/2014/main" id="{DAA5202D-887C-32B9-827E-CE8C0917D6D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679666">
            <a:off x="3008077" y="1183243"/>
            <a:ext cx="2235487" cy="561249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5DE44C53-BB7D-D701-023D-7BD1489785E1}"/>
              </a:ext>
            </a:extLst>
          </p:cNvPr>
          <p:cNvSpPr txBox="1"/>
          <p:nvPr/>
        </p:nvSpPr>
        <p:spPr>
          <a:xfrm>
            <a:off x="8922541" y="1038908"/>
            <a:ext cx="1344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PA" sz="1200" b="0" i="0" u="none" strike="noStrike" dirty="0">
                <a:effectLst/>
                <a:latin typeface="Calibri" panose="020F0502020204030204" pitchFamily="34" charset="0"/>
              </a:rPr>
              <a:t>Par de medias Largas de colores claros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4B62AAC-9865-75D8-0973-92E8B3144E36}"/>
              </a:ext>
            </a:extLst>
          </p:cNvPr>
          <p:cNvSpPr txBox="1"/>
          <p:nvPr/>
        </p:nvSpPr>
        <p:spPr>
          <a:xfrm>
            <a:off x="5194300" y="5642131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pPr algn="l" fontAlgn="ctr"/>
            <a:r>
              <a:rPr lang="es-MX" sz="1200" b="0" i="0" u="none" strike="noStrike" dirty="0">
                <a:effectLst/>
                <a:latin typeface="Calibri" panose="020F0502020204030204" pitchFamily="34" charset="0"/>
              </a:rPr>
              <a:t>Bolsita plástica para meter documentos a prueba de agua, con colgante</a:t>
            </a:r>
            <a:endParaRPr lang="es-PA" sz="1200" b="0" i="0" u="none" strike="noStrike" dirty="0">
              <a:effectLst/>
              <a:latin typeface="Calibri" panose="020F0502020204030204" pitchFamily="34" charset="0"/>
            </a:endParaRPr>
          </a:p>
        </p:txBody>
      </p:sp>
      <p:pic>
        <p:nvPicPr>
          <p:cNvPr id="12" name="Marcador de posición de imagen 11" descr="Imagen que contiene interior, tabla, cuarto, bolsa&#10;&#10;Descripción generada automáticamente">
            <a:extLst>
              <a:ext uri="{FF2B5EF4-FFF2-40B4-BE49-F238E27FC236}">
                <a16:creationId xmlns:a16="http://schemas.microsoft.com/office/drawing/2014/main" id="{562C3337-E3DD-64B3-216E-E879488DEF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3" b="31928"/>
          <a:stretch/>
        </p:blipFill>
        <p:spPr>
          <a:xfrm>
            <a:off x="6990327" y="775618"/>
            <a:ext cx="1905000" cy="1680410"/>
          </a:xfr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92D30B6-9E51-263A-C8A7-03981611A7E0}"/>
              </a:ext>
            </a:extLst>
          </p:cNvPr>
          <p:cNvSpPr txBox="1"/>
          <p:nvPr/>
        </p:nvSpPr>
        <p:spPr>
          <a:xfrm>
            <a:off x="8922539" y="3444538"/>
            <a:ext cx="1529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r>
              <a:rPr lang="es-419" sz="1200" dirty="0"/>
              <a:t>Ropa Interior </a:t>
            </a:r>
          </a:p>
          <a:p>
            <a:r>
              <a:rPr lang="es-419" sz="1200" dirty="0"/>
              <a:t>3,700 Panty </a:t>
            </a:r>
            <a:r>
              <a:rPr lang="es-419" sz="1200" dirty="0" err="1"/>
              <a:t>One</a:t>
            </a:r>
            <a:r>
              <a:rPr lang="es-419" sz="1200" dirty="0"/>
              <a:t> </a:t>
            </a:r>
            <a:r>
              <a:rPr lang="es-419" sz="1200" dirty="0" err="1"/>
              <a:t>Size</a:t>
            </a:r>
            <a:r>
              <a:rPr lang="es-419" sz="1200" dirty="0"/>
              <a:t> 3,700 </a:t>
            </a:r>
            <a:r>
              <a:rPr lang="es-419" sz="1200" dirty="0" err="1"/>
              <a:t>Boxer</a:t>
            </a:r>
            <a:r>
              <a:rPr lang="es-419" sz="1200" dirty="0"/>
              <a:t> </a:t>
            </a:r>
            <a:r>
              <a:rPr lang="es-419" sz="1200" dirty="0" err="1"/>
              <a:t>One</a:t>
            </a:r>
            <a:r>
              <a:rPr lang="es-419" sz="1200" dirty="0"/>
              <a:t> </a:t>
            </a:r>
            <a:r>
              <a:rPr lang="es-419" sz="1200" dirty="0" err="1"/>
              <a:t>Size</a:t>
            </a:r>
            <a:endParaRPr lang="es-MX" sz="12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87015802-1DBA-82EA-2788-1B4F2478E3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403" y="3724095"/>
            <a:ext cx="1492209" cy="1200330"/>
          </a:xfrm>
          <a:prstGeom prst="rect">
            <a:avLst/>
          </a:prstGeom>
        </p:spPr>
      </p:pic>
      <p:pic>
        <p:nvPicPr>
          <p:cNvPr id="27" name="Imagen 26" descr="Una bolsa de plástico&#10;&#10;Descripción generada automáticamente con confianza baja">
            <a:extLst>
              <a:ext uri="{FF2B5EF4-FFF2-40B4-BE49-F238E27FC236}">
                <a16:creationId xmlns:a16="http://schemas.microsoft.com/office/drawing/2014/main" id="{0BE8F462-A134-16D8-B79A-2312DB806E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89" y="2867025"/>
            <a:ext cx="1135417" cy="20195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E589A1A-5235-0C77-0577-190224DF55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968" y="3117238"/>
            <a:ext cx="1663991" cy="179759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F66CDE4-0C8E-0C8D-F161-4976B3C5BE9C}"/>
              </a:ext>
            </a:extLst>
          </p:cNvPr>
          <p:cNvSpPr txBox="1"/>
          <p:nvPr/>
        </p:nvSpPr>
        <p:spPr>
          <a:xfrm>
            <a:off x="8928100" y="569255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1200" dirty="0">
                <a:solidFill>
                  <a:srgbClr val="BF4DA5"/>
                </a:solidFill>
              </a:rPr>
              <a:t>1 Unidad</a:t>
            </a:r>
          </a:p>
          <a:p>
            <a:r>
              <a:rPr lang="es-PA" sz="1200" b="0" i="0" u="none" strike="noStrike" dirty="0">
                <a:effectLst/>
                <a:latin typeface="Calibri" panose="020F0502020204030204" pitchFamily="34" charset="0"/>
              </a:rPr>
              <a:t>Bolsa roja con logo</a:t>
            </a:r>
          </a:p>
          <a:p>
            <a:r>
              <a:rPr lang="es-419" sz="1200" dirty="0"/>
              <a:t> </a:t>
            </a:r>
          </a:p>
        </p:txBody>
      </p:sp>
      <p:pic>
        <p:nvPicPr>
          <p:cNvPr id="10" name="Imagen 9" descr="Imagen que contiene tabla, artículos, rosa, morado&#10;&#10;Descripción generada automáticamente">
            <a:extLst>
              <a:ext uri="{FF2B5EF4-FFF2-40B4-BE49-F238E27FC236}">
                <a16:creationId xmlns:a16="http://schemas.microsoft.com/office/drawing/2014/main" id="{BDE79C90-9F2E-9472-E026-505DD3422A2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5" t="57023" b="2649"/>
          <a:stretch/>
        </p:blipFill>
        <p:spPr>
          <a:xfrm rot="16200000">
            <a:off x="7108482" y="5574796"/>
            <a:ext cx="1914527" cy="152818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2284258-D978-7BDE-4810-52E0E14226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4625" y="5625211"/>
            <a:ext cx="1303699" cy="1276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49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3232</TotalTime>
  <Words>212</Words>
  <Application>Microsoft Office PowerPoint</Application>
  <PresentationFormat>Personalizado</PresentationFormat>
  <Paragraphs>58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Gilroy</vt:lpstr>
      <vt:lpstr>Gilroy Extrabold</vt:lpstr>
      <vt:lpstr>Gilroy Regular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 KIT CONTIENE:</dc:title>
  <dc:creator>Lenovo</dc:creator>
  <cp:lastModifiedBy>Deivis Mendoza Rodríguez</cp:lastModifiedBy>
  <cp:revision>32</cp:revision>
  <dcterms:created xsi:type="dcterms:W3CDTF">2022-01-25T15:33:39Z</dcterms:created>
  <dcterms:modified xsi:type="dcterms:W3CDTF">2023-04-13T17:41:40Z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2022-01-24T00:00:00Z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2022-01-25T00:00:00Z</vt:filetime>
  </property>
</Properties>
</file>